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4"/>
  </p:notesMasterIdLst>
  <p:sldIdLst>
    <p:sldId id="256" r:id="rId5"/>
    <p:sldId id="257" r:id="rId6"/>
    <p:sldId id="258" r:id="rId7"/>
    <p:sldId id="282" r:id="rId8"/>
    <p:sldId id="294" r:id="rId9"/>
    <p:sldId id="299" r:id="rId10"/>
    <p:sldId id="302" r:id="rId11"/>
    <p:sldId id="329" r:id="rId12"/>
    <p:sldId id="262" r:id="rId13"/>
    <p:sldId id="283" r:id="rId14"/>
    <p:sldId id="313" r:id="rId15"/>
    <p:sldId id="306" r:id="rId16"/>
    <p:sldId id="314" r:id="rId17"/>
    <p:sldId id="315" r:id="rId18"/>
    <p:sldId id="267" r:id="rId19"/>
    <p:sldId id="304" r:id="rId20"/>
    <p:sldId id="305" r:id="rId21"/>
    <p:sldId id="325" r:id="rId22"/>
    <p:sldId id="335" r:id="rId23"/>
    <p:sldId id="330" r:id="rId24"/>
    <p:sldId id="331" r:id="rId25"/>
    <p:sldId id="333" r:id="rId26"/>
    <p:sldId id="334" r:id="rId27"/>
    <p:sldId id="346" r:id="rId28"/>
    <p:sldId id="347" r:id="rId29"/>
    <p:sldId id="288" r:id="rId30"/>
    <p:sldId id="311" r:id="rId31"/>
    <p:sldId id="339" r:id="rId32"/>
    <p:sldId id="340" r:id="rId33"/>
    <p:sldId id="337" r:id="rId34"/>
    <p:sldId id="341" r:id="rId35"/>
    <p:sldId id="338" r:id="rId36"/>
    <p:sldId id="342" r:id="rId37"/>
    <p:sldId id="343" r:id="rId38"/>
    <p:sldId id="292" r:id="rId39"/>
    <p:sldId id="317" r:id="rId40"/>
    <p:sldId id="336" r:id="rId41"/>
    <p:sldId id="280" r:id="rId42"/>
    <p:sldId id="281"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50000"/>
      </a:lnSpc>
      <a:spcBef>
        <a:spcPts val="4500"/>
      </a:spcBef>
      <a:spcAft>
        <a:spcPts val="0"/>
      </a:spcAft>
      <a:buClrTx/>
      <a:buSzTx/>
      <a:buFontTx/>
      <a:buNone/>
      <a:tabLst/>
      <a:defRPr kumimoji="0" sz="2400" b="0" i="0" u="none" strike="noStrike" cap="none" spc="48" normalizeH="0" baseline="0">
        <a:ln>
          <a:noFill/>
        </a:ln>
        <a:solidFill>
          <a:srgbClr val="53585F"/>
        </a:solidFill>
        <a:effectLst/>
        <a:uFillTx/>
        <a:latin typeface="+mj-lt"/>
        <a:ea typeface="+mj-ea"/>
        <a:cs typeface="+mj-cs"/>
        <a:sym typeface="Fenomen Sans"/>
      </a:defRPr>
    </a:lvl1pPr>
    <a:lvl2pPr marL="0" marR="0" indent="228600" algn="l" defTabSz="825500" rtl="0" fontAlgn="auto" latinLnBrk="0" hangingPunct="0">
      <a:lnSpc>
        <a:spcPct val="150000"/>
      </a:lnSpc>
      <a:spcBef>
        <a:spcPts val="4500"/>
      </a:spcBef>
      <a:spcAft>
        <a:spcPts val="0"/>
      </a:spcAft>
      <a:buClrTx/>
      <a:buSzTx/>
      <a:buFontTx/>
      <a:buNone/>
      <a:tabLst/>
      <a:defRPr kumimoji="0" sz="2400" b="0" i="0" u="none" strike="noStrike" cap="none" spc="48" normalizeH="0" baseline="0">
        <a:ln>
          <a:noFill/>
        </a:ln>
        <a:solidFill>
          <a:srgbClr val="53585F"/>
        </a:solidFill>
        <a:effectLst/>
        <a:uFillTx/>
        <a:latin typeface="+mj-lt"/>
        <a:ea typeface="+mj-ea"/>
        <a:cs typeface="+mj-cs"/>
        <a:sym typeface="Fenomen Sans"/>
      </a:defRPr>
    </a:lvl2pPr>
    <a:lvl3pPr marL="0" marR="0" indent="457200" algn="l" defTabSz="825500" rtl="0" fontAlgn="auto" latinLnBrk="0" hangingPunct="0">
      <a:lnSpc>
        <a:spcPct val="150000"/>
      </a:lnSpc>
      <a:spcBef>
        <a:spcPts val="4500"/>
      </a:spcBef>
      <a:spcAft>
        <a:spcPts val="0"/>
      </a:spcAft>
      <a:buClrTx/>
      <a:buSzTx/>
      <a:buFontTx/>
      <a:buNone/>
      <a:tabLst/>
      <a:defRPr kumimoji="0" sz="2400" b="0" i="0" u="none" strike="noStrike" cap="none" spc="48" normalizeH="0" baseline="0">
        <a:ln>
          <a:noFill/>
        </a:ln>
        <a:solidFill>
          <a:srgbClr val="53585F"/>
        </a:solidFill>
        <a:effectLst/>
        <a:uFillTx/>
        <a:latin typeface="+mj-lt"/>
        <a:ea typeface="+mj-ea"/>
        <a:cs typeface="+mj-cs"/>
        <a:sym typeface="Fenomen Sans"/>
      </a:defRPr>
    </a:lvl3pPr>
    <a:lvl4pPr marL="0" marR="0" indent="685800" algn="l" defTabSz="825500" rtl="0" fontAlgn="auto" latinLnBrk="0" hangingPunct="0">
      <a:lnSpc>
        <a:spcPct val="150000"/>
      </a:lnSpc>
      <a:spcBef>
        <a:spcPts val="4500"/>
      </a:spcBef>
      <a:spcAft>
        <a:spcPts val="0"/>
      </a:spcAft>
      <a:buClrTx/>
      <a:buSzTx/>
      <a:buFontTx/>
      <a:buNone/>
      <a:tabLst/>
      <a:defRPr kumimoji="0" sz="2400" b="0" i="0" u="none" strike="noStrike" cap="none" spc="48" normalizeH="0" baseline="0">
        <a:ln>
          <a:noFill/>
        </a:ln>
        <a:solidFill>
          <a:srgbClr val="53585F"/>
        </a:solidFill>
        <a:effectLst/>
        <a:uFillTx/>
        <a:latin typeface="+mj-lt"/>
        <a:ea typeface="+mj-ea"/>
        <a:cs typeface="+mj-cs"/>
        <a:sym typeface="Fenomen Sans"/>
      </a:defRPr>
    </a:lvl4pPr>
    <a:lvl5pPr marL="0" marR="0" indent="914400" algn="l" defTabSz="825500" rtl="0" fontAlgn="auto" latinLnBrk="0" hangingPunct="0">
      <a:lnSpc>
        <a:spcPct val="150000"/>
      </a:lnSpc>
      <a:spcBef>
        <a:spcPts val="4500"/>
      </a:spcBef>
      <a:spcAft>
        <a:spcPts val="0"/>
      </a:spcAft>
      <a:buClrTx/>
      <a:buSzTx/>
      <a:buFontTx/>
      <a:buNone/>
      <a:tabLst/>
      <a:defRPr kumimoji="0" sz="2400" b="0" i="0" u="none" strike="noStrike" cap="none" spc="48" normalizeH="0" baseline="0">
        <a:ln>
          <a:noFill/>
        </a:ln>
        <a:solidFill>
          <a:srgbClr val="53585F"/>
        </a:solidFill>
        <a:effectLst/>
        <a:uFillTx/>
        <a:latin typeface="+mj-lt"/>
        <a:ea typeface="+mj-ea"/>
        <a:cs typeface="+mj-cs"/>
        <a:sym typeface="Fenomen Sans"/>
      </a:defRPr>
    </a:lvl5pPr>
    <a:lvl6pPr marL="0" marR="0" indent="1143000" algn="l" defTabSz="825500" rtl="0" fontAlgn="auto" latinLnBrk="0" hangingPunct="0">
      <a:lnSpc>
        <a:spcPct val="150000"/>
      </a:lnSpc>
      <a:spcBef>
        <a:spcPts val="4500"/>
      </a:spcBef>
      <a:spcAft>
        <a:spcPts val="0"/>
      </a:spcAft>
      <a:buClrTx/>
      <a:buSzTx/>
      <a:buFontTx/>
      <a:buNone/>
      <a:tabLst/>
      <a:defRPr kumimoji="0" sz="2400" b="0" i="0" u="none" strike="noStrike" cap="none" spc="48" normalizeH="0" baseline="0">
        <a:ln>
          <a:noFill/>
        </a:ln>
        <a:solidFill>
          <a:srgbClr val="53585F"/>
        </a:solidFill>
        <a:effectLst/>
        <a:uFillTx/>
        <a:latin typeface="+mj-lt"/>
        <a:ea typeface="+mj-ea"/>
        <a:cs typeface="+mj-cs"/>
        <a:sym typeface="Fenomen Sans"/>
      </a:defRPr>
    </a:lvl6pPr>
    <a:lvl7pPr marL="0" marR="0" indent="1371600" algn="l" defTabSz="825500" rtl="0" fontAlgn="auto" latinLnBrk="0" hangingPunct="0">
      <a:lnSpc>
        <a:spcPct val="150000"/>
      </a:lnSpc>
      <a:spcBef>
        <a:spcPts val="4500"/>
      </a:spcBef>
      <a:spcAft>
        <a:spcPts val="0"/>
      </a:spcAft>
      <a:buClrTx/>
      <a:buSzTx/>
      <a:buFontTx/>
      <a:buNone/>
      <a:tabLst/>
      <a:defRPr kumimoji="0" sz="2400" b="0" i="0" u="none" strike="noStrike" cap="none" spc="48" normalizeH="0" baseline="0">
        <a:ln>
          <a:noFill/>
        </a:ln>
        <a:solidFill>
          <a:srgbClr val="53585F"/>
        </a:solidFill>
        <a:effectLst/>
        <a:uFillTx/>
        <a:latin typeface="+mj-lt"/>
        <a:ea typeface="+mj-ea"/>
        <a:cs typeface="+mj-cs"/>
        <a:sym typeface="Fenomen Sans"/>
      </a:defRPr>
    </a:lvl7pPr>
    <a:lvl8pPr marL="0" marR="0" indent="1600200" algn="l" defTabSz="825500" rtl="0" fontAlgn="auto" latinLnBrk="0" hangingPunct="0">
      <a:lnSpc>
        <a:spcPct val="150000"/>
      </a:lnSpc>
      <a:spcBef>
        <a:spcPts val="4500"/>
      </a:spcBef>
      <a:spcAft>
        <a:spcPts val="0"/>
      </a:spcAft>
      <a:buClrTx/>
      <a:buSzTx/>
      <a:buFontTx/>
      <a:buNone/>
      <a:tabLst/>
      <a:defRPr kumimoji="0" sz="2400" b="0" i="0" u="none" strike="noStrike" cap="none" spc="48" normalizeH="0" baseline="0">
        <a:ln>
          <a:noFill/>
        </a:ln>
        <a:solidFill>
          <a:srgbClr val="53585F"/>
        </a:solidFill>
        <a:effectLst/>
        <a:uFillTx/>
        <a:latin typeface="+mj-lt"/>
        <a:ea typeface="+mj-ea"/>
        <a:cs typeface="+mj-cs"/>
        <a:sym typeface="Fenomen Sans"/>
      </a:defRPr>
    </a:lvl8pPr>
    <a:lvl9pPr marL="0" marR="0" indent="1828800" algn="l" defTabSz="825500" rtl="0" fontAlgn="auto" latinLnBrk="0" hangingPunct="0">
      <a:lnSpc>
        <a:spcPct val="150000"/>
      </a:lnSpc>
      <a:spcBef>
        <a:spcPts val="4500"/>
      </a:spcBef>
      <a:spcAft>
        <a:spcPts val="0"/>
      </a:spcAft>
      <a:buClrTx/>
      <a:buSzTx/>
      <a:buFontTx/>
      <a:buNone/>
      <a:tabLst/>
      <a:defRPr kumimoji="0" sz="2400" b="0" i="0" u="none" strike="noStrike" cap="none" spc="48" normalizeH="0" baseline="0">
        <a:ln>
          <a:noFill/>
        </a:ln>
        <a:solidFill>
          <a:srgbClr val="53585F"/>
        </a:solidFill>
        <a:effectLst/>
        <a:uFillTx/>
        <a:latin typeface="+mj-lt"/>
        <a:ea typeface="+mj-ea"/>
        <a:cs typeface="+mj-cs"/>
        <a:sym typeface="Fenomen San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yčková Ivana" initials="SI" lastIdx="7" clrIdx="0">
    <p:extLst>
      <p:ext uri="{19B8F6BF-5375-455C-9EA6-DF929625EA0E}">
        <p15:presenceInfo xmlns:p15="http://schemas.microsoft.com/office/powerpoint/2012/main" userId="Smyčková Iva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80"/>
    <a:srgbClr val="EB6608"/>
    <a:srgbClr val="538DC3"/>
    <a:srgbClr val="0A16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3C2611-4C71-4FC5-86AE-919BDF0F9419}">
  <a:tblStyle styleId="{8F44A2F1-9E1F-4B54-A3A2-5F16C0AD49E2}" styleName="">
    <a:tblBg/>
    <a:wholeTbl>
      <a:tcTxStyle b="off" i="off">
        <a:font>
          <a:latin typeface="Fenomen Sans Light"/>
          <a:ea typeface="Fenomen Sans Light"/>
          <a:cs typeface="Fenomen Sans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Ref idx="major">
          <a:srgbClr val="FFFFFF"/>
        </a:fontRef>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Fenomen Sans Light"/>
          <a:ea typeface="Fenomen Sans Light"/>
          <a:cs typeface="Fenomen Sans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Fenomen Sans SemiBold"/>
          <a:ea typeface="Fenomen Sans SemiBold"/>
          <a:cs typeface="Fenomen Sans SemiBold"/>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n">
        <a:font>
          <a:latin typeface="Fenomen Sans SemiBold"/>
          <a:ea typeface="Fenomen Sans SemiBold"/>
          <a:cs typeface="Fenomen Sans SemiBold"/>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Fenomen Sans Light"/>
          <a:ea typeface="Fenomen Sans Light"/>
          <a:cs typeface="Fenomen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n">
        <a:font>
          <a:latin typeface="Fenomen Sans SemiBold"/>
          <a:ea typeface="Fenomen Sans SemiBold"/>
          <a:cs typeface="Fenomen Sans SemiBold"/>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n">
        <a:font>
          <a:latin typeface="Fenomen Sans SemiBold"/>
          <a:ea typeface="Fenomen Sans SemiBold"/>
          <a:cs typeface="Fenomen Sans SemiBold"/>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n">
        <a:font>
          <a:latin typeface="Fenomen Sans SemiBold"/>
          <a:ea typeface="Fenomen Sans SemiBold"/>
          <a:cs typeface="Fenomen Sans SemiBold"/>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Ref idx="maj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Ref idx="maj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Ref idx="maj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aj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579" autoAdjust="0"/>
    <p:restoredTop sz="95020" autoAdjust="0"/>
  </p:normalViewPr>
  <p:slideViewPr>
    <p:cSldViewPr snapToGrid="0" snapToObjects="1">
      <p:cViewPr varScale="1">
        <p:scale>
          <a:sx n="107" d="100"/>
          <a:sy n="107" d="100"/>
        </p:scale>
        <p:origin x="224" y="400"/>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yčková Ivana" userId="5b4d5ddc-7de4-49af-8b4a-121943b5236f" providerId="ADAL" clId="{994DFBDB-D4AB-45A1-BEAC-7D34302AB5B0}"/>
    <pc:docChg chg="undo redo custSel addSld delSld modSld sldOrd">
      <pc:chgData name="Smyčková Ivana" userId="5b4d5ddc-7de4-49af-8b4a-121943b5236f" providerId="ADAL" clId="{994DFBDB-D4AB-45A1-BEAC-7D34302AB5B0}" dt="2025-04-06T17:20:28.414" v="770"/>
      <pc:docMkLst>
        <pc:docMk/>
      </pc:docMkLst>
      <pc:sldChg chg="modSp">
        <pc:chgData name="Smyčková Ivana" userId="5b4d5ddc-7de4-49af-8b4a-121943b5236f" providerId="ADAL" clId="{994DFBDB-D4AB-45A1-BEAC-7D34302AB5B0}" dt="2025-04-06T09:55:29.219" v="236" actId="1076"/>
        <pc:sldMkLst>
          <pc:docMk/>
          <pc:sldMk cId="0" sldId="262"/>
        </pc:sldMkLst>
        <pc:grpChg chg="mod">
          <ac:chgData name="Smyčková Ivana" userId="5b4d5ddc-7de4-49af-8b4a-121943b5236f" providerId="ADAL" clId="{994DFBDB-D4AB-45A1-BEAC-7D34302AB5B0}" dt="2025-04-06T09:55:29.219" v="236" actId="1076"/>
          <ac:grpSpMkLst>
            <pc:docMk/>
            <pc:sldMk cId="0" sldId="262"/>
            <ac:grpSpMk id="5" creationId="{D1CCB250-A847-450F-83F1-2D6A43391D20}"/>
          </ac:grpSpMkLst>
        </pc:grpChg>
      </pc:sldChg>
      <pc:sldChg chg="modSp">
        <pc:chgData name="Smyčková Ivana" userId="5b4d5ddc-7de4-49af-8b4a-121943b5236f" providerId="ADAL" clId="{994DFBDB-D4AB-45A1-BEAC-7D34302AB5B0}" dt="2025-04-06T17:06:50.321" v="744"/>
        <pc:sldMkLst>
          <pc:docMk/>
          <pc:sldMk cId="0" sldId="267"/>
        </pc:sldMkLst>
        <pc:spChg chg="mod">
          <ac:chgData name="Smyčková Ivana" userId="5b4d5ddc-7de4-49af-8b4a-121943b5236f" providerId="ADAL" clId="{994DFBDB-D4AB-45A1-BEAC-7D34302AB5B0}" dt="2025-04-06T17:06:50.321" v="744"/>
          <ac:spMkLst>
            <pc:docMk/>
            <pc:sldMk cId="0" sldId="267"/>
            <ac:spMk id="32" creationId="{33B328F5-5BD8-4F72-9501-1B28BDFF6FD1}"/>
          </ac:spMkLst>
        </pc:spChg>
        <pc:grpChg chg="mod">
          <ac:chgData name="Smyčková Ivana" userId="5b4d5ddc-7de4-49af-8b4a-121943b5236f" providerId="ADAL" clId="{994DFBDB-D4AB-45A1-BEAC-7D34302AB5B0}" dt="2025-04-06T17:06:50.321" v="744"/>
          <ac:grpSpMkLst>
            <pc:docMk/>
            <pc:sldMk cId="0" sldId="267"/>
            <ac:grpSpMk id="25" creationId="{63A19086-3BBA-40B8-B012-C9B88DF53241}"/>
          </ac:grpSpMkLst>
        </pc:grpChg>
        <pc:grpChg chg="mod">
          <ac:chgData name="Smyčková Ivana" userId="5b4d5ddc-7de4-49af-8b4a-121943b5236f" providerId="ADAL" clId="{994DFBDB-D4AB-45A1-BEAC-7D34302AB5B0}" dt="2025-04-06T17:06:50.321" v="744"/>
          <ac:grpSpMkLst>
            <pc:docMk/>
            <pc:sldMk cId="0" sldId="267"/>
            <ac:grpSpMk id="28" creationId="{B2766F42-3E25-4931-A98D-79A216A1E0C2}"/>
          </ac:grpSpMkLst>
        </pc:grpChg>
      </pc:sldChg>
      <pc:sldChg chg="modSp">
        <pc:chgData name="Smyčková Ivana" userId="5b4d5ddc-7de4-49af-8b4a-121943b5236f" providerId="ADAL" clId="{994DFBDB-D4AB-45A1-BEAC-7D34302AB5B0}" dt="2025-04-06T16:05:47.771" v="650" actId="120"/>
        <pc:sldMkLst>
          <pc:docMk/>
          <pc:sldMk cId="1180870444" sldId="299"/>
        </pc:sldMkLst>
        <pc:spChg chg="mod">
          <ac:chgData name="Smyčková Ivana" userId="5b4d5ddc-7de4-49af-8b4a-121943b5236f" providerId="ADAL" clId="{994DFBDB-D4AB-45A1-BEAC-7D34302AB5B0}" dt="2025-04-06T16:05:47.771" v="650" actId="120"/>
          <ac:spMkLst>
            <pc:docMk/>
            <pc:sldMk cId="1180870444" sldId="299"/>
            <ac:spMk id="21" creationId="{B51A02D2-BB22-42E0-B11D-45D7F470D2D7}"/>
          </ac:spMkLst>
        </pc:spChg>
      </pc:sldChg>
      <pc:sldChg chg="modSp">
        <pc:chgData name="Smyčková Ivana" userId="5b4d5ddc-7de4-49af-8b4a-121943b5236f" providerId="ADAL" clId="{994DFBDB-D4AB-45A1-BEAC-7D34302AB5B0}" dt="2025-04-06T16:45:16.008" v="733" actId="123"/>
        <pc:sldMkLst>
          <pc:docMk/>
          <pc:sldMk cId="3623888556" sldId="304"/>
        </pc:sldMkLst>
        <pc:spChg chg="mod">
          <ac:chgData name="Smyčková Ivana" userId="5b4d5ddc-7de4-49af-8b4a-121943b5236f" providerId="ADAL" clId="{994DFBDB-D4AB-45A1-BEAC-7D34302AB5B0}" dt="2025-04-06T16:45:16.008" v="733" actId="123"/>
          <ac:spMkLst>
            <pc:docMk/>
            <pc:sldMk cId="3623888556" sldId="304"/>
            <ac:spMk id="26" creationId="{B7C62CFD-6A64-419F-A862-5DD7846EB8E1}"/>
          </ac:spMkLst>
        </pc:spChg>
      </pc:sldChg>
      <pc:sldChg chg="modSp">
        <pc:chgData name="Smyčková Ivana" userId="5b4d5ddc-7de4-49af-8b4a-121943b5236f" providerId="ADAL" clId="{994DFBDB-D4AB-45A1-BEAC-7D34302AB5B0}" dt="2025-04-06T16:45:09.540" v="732" actId="123"/>
        <pc:sldMkLst>
          <pc:docMk/>
          <pc:sldMk cId="3861614396" sldId="305"/>
        </pc:sldMkLst>
        <pc:spChg chg="mod">
          <ac:chgData name="Smyčková Ivana" userId="5b4d5ddc-7de4-49af-8b4a-121943b5236f" providerId="ADAL" clId="{994DFBDB-D4AB-45A1-BEAC-7D34302AB5B0}" dt="2025-04-06T16:45:09.540" v="732" actId="123"/>
          <ac:spMkLst>
            <pc:docMk/>
            <pc:sldMk cId="3861614396" sldId="305"/>
            <ac:spMk id="33" creationId="{07C38FE7-5EC1-45A8-A21E-D6A18C9B03B1}"/>
          </ac:spMkLst>
        </pc:spChg>
        <pc:picChg chg="mod">
          <ac:chgData name="Smyčková Ivana" userId="5b4d5ddc-7de4-49af-8b4a-121943b5236f" providerId="ADAL" clId="{994DFBDB-D4AB-45A1-BEAC-7D34302AB5B0}" dt="2025-04-06T16:10:11.133" v="669" actId="1076"/>
          <ac:picMkLst>
            <pc:docMk/>
            <pc:sldMk cId="3861614396" sldId="305"/>
            <ac:picMk id="38" creationId="{E6994A43-842D-49B9-BAD9-50BA2A1EB571}"/>
          </ac:picMkLst>
        </pc:picChg>
      </pc:sldChg>
      <pc:sldChg chg="modSp">
        <pc:chgData name="Smyčková Ivana" userId="5b4d5ddc-7de4-49af-8b4a-121943b5236f" providerId="ADAL" clId="{994DFBDB-D4AB-45A1-BEAC-7D34302AB5B0}" dt="2025-04-06T16:44:28.406" v="723" actId="1076"/>
        <pc:sldMkLst>
          <pc:docMk/>
          <pc:sldMk cId="1454198847" sldId="311"/>
        </pc:sldMkLst>
        <pc:spChg chg="mod">
          <ac:chgData name="Smyčková Ivana" userId="5b4d5ddc-7de4-49af-8b4a-121943b5236f" providerId="ADAL" clId="{994DFBDB-D4AB-45A1-BEAC-7D34302AB5B0}" dt="2025-04-06T16:14:44.568" v="688" actId="1076"/>
          <ac:spMkLst>
            <pc:docMk/>
            <pc:sldMk cId="1454198847" sldId="311"/>
            <ac:spMk id="2" creationId="{94E25D8E-3418-4440-8049-01138A43D85F}"/>
          </ac:spMkLst>
        </pc:spChg>
        <pc:spChg chg="mod">
          <ac:chgData name="Smyčková Ivana" userId="5b4d5ddc-7de4-49af-8b4a-121943b5236f" providerId="ADAL" clId="{994DFBDB-D4AB-45A1-BEAC-7D34302AB5B0}" dt="2025-04-06T16:14:49.472" v="689" actId="1076"/>
          <ac:spMkLst>
            <pc:docMk/>
            <pc:sldMk cId="1454198847" sldId="311"/>
            <ac:spMk id="4" creationId="{368B3803-82BC-4C9B-A982-5115C100F482}"/>
          </ac:spMkLst>
        </pc:spChg>
        <pc:grpChg chg="mod">
          <ac:chgData name="Smyčková Ivana" userId="5b4d5ddc-7de4-49af-8b4a-121943b5236f" providerId="ADAL" clId="{994DFBDB-D4AB-45A1-BEAC-7D34302AB5B0}" dt="2025-04-06T16:14:35.899" v="686" actId="12788"/>
          <ac:grpSpMkLst>
            <pc:docMk/>
            <pc:sldMk cId="1454198847" sldId="311"/>
            <ac:grpSpMk id="7" creationId="{AE4697EB-0D76-4A3D-9E7A-AEEE8612A74E}"/>
          </ac:grpSpMkLst>
        </pc:grpChg>
        <pc:grpChg chg="mod">
          <ac:chgData name="Smyčková Ivana" userId="5b4d5ddc-7de4-49af-8b4a-121943b5236f" providerId="ADAL" clId="{994DFBDB-D4AB-45A1-BEAC-7D34302AB5B0}" dt="2025-04-06T16:44:28.406" v="723" actId="1076"/>
          <ac:grpSpMkLst>
            <pc:docMk/>
            <pc:sldMk cId="1454198847" sldId="311"/>
            <ac:grpSpMk id="9" creationId="{BEDAD9E4-0F9C-4D2B-BFF7-69DA4588F749}"/>
          </ac:grpSpMkLst>
        </pc:grpChg>
      </pc:sldChg>
      <pc:sldChg chg="modSp modNotesTx">
        <pc:chgData name="Smyčková Ivana" userId="5b4d5ddc-7de4-49af-8b4a-121943b5236f" providerId="ADAL" clId="{994DFBDB-D4AB-45A1-BEAC-7D34302AB5B0}" dt="2025-04-06T17:00:39.528" v="740" actId="1076"/>
        <pc:sldMkLst>
          <pc:docMk/>
          <pc:sldMk cId="3682542858" sldId="314"/>
        </pc:sldMkLst>
        <pc:spChg chg="mod">
          <ac:chgData name="Smyčková Ivana" userId="5b4d5ddc-7de4-49af-8b4a-121943b5236f" providerId="ADAL" clId="{994DFBDB-D4AB-45A1-BEAC-7D34302AB5B0}" dt="2025-04-06T17:00:32.352" v="739"/>
          <ac:spMkLst>
            <pc:docMk/>
            <pc:sldMk cId="3682542858" sldId="314"/>
            <ac:spMk id="6" creationId="{D3D9FF8B-1F2F-47E4-B759-FB27A7A902F1}"/>
          </ac:spMkLst>
        </pc:spChg>
        <pc:spChg chg="mod">
          <ac:chgData name="Smyčková Ivana" userId="5b4d5ddc-7de4-49af-8b4a-121943b5236f" providerId="ADAL" clId="{994DFBDB-D4AB-45A1-BEAC-7D34302AB5B0}" dt="2025-04-06T17:00:39.528" v="740" actId="1076"/>
          <ac:spMkLst>
            <pc:docMk/>
            <pc:sldMk cId="3682542858" sldId="314"/>
            <ac:spMk id="17" creationId="{41251F8D-4A03-4DE1-8BD2-24DA327E8CB1}"/>
          </ac:spMkLst>
        </pc:spChg>
        <pc:grpChg chg="mod">
          <ac:chgData name="Smyčková Ivana" userId="5b4d5ddc-7de4-49af-8b4a-121943b5236f" providerId="ADAL" clId="{994DFBDB-D4AB-45A1-BEAC-7D34302AB5B0}" dt="2025-04-06T17:00:32.352" v="739"/>
          <ac:grpSpMkLst>
            <pc:docMk/>
            <pc:sldMk cId="3682542858" sldId="314"/>
            <ac:grpSpMk id="4" creationId="{6D706E08-0E0D-4C4B-BB5A-29A813C410A7}"/>
          </ac:grpSpMkLst>
        </pc:grpChg>
        <pc:grpChg chg="mod">
          <ac:chgData name="Smyčková Ivana" userId="5b4d5ddc-7de4-49af-8b4a-121943b5236f" providerId="ADAL" clId="{994DFBDB-D4AB-45A1-BEAC-7D34302AB5B0}" dt="2025-04-06T17:00:32.352" v="739"/>
          <ac:grpSpMkLst>
            <pc:docMk/>
            <pc:sldMk cId="3682542858" sldId="314"/>
            <ac:grpSpMk id="5" creationId="{B8419834-2F7F-425B-B409-DD53453BB889}"/>
          </ac:grpSpMkLst>
        </pc:grpChg>
        <pc:picChg chg="mod">
          <ac:chgData name="Smyčková Ivana" userId="5b4d5ddc-7de4-49af-8b4a-121943b5236f" providerId="ADAL" clId="{994DFBDB-D4AB-45A1-BEAC-7D34302AB5B0}" dt="2025-04-06T16:08:56.094" v="668" actId="1076"/>
          <ac:picMkLst>
            <pc:docMk/>
            <pc:sldMk cId="3682542858" sldId="314"/>
            <ac:picMk id="3" creationId="{DCFC9E75-7F72-427D-9D21-828E5088F640}"/>
          </ac:picMkLst>
        </pc:picChg>
      </pc:sldChg>
      <pc:sldChg chg="modSp">
        <pc:chgData name="Smyčková Ivana" userId="5b4d5ddc-7de4-49af-8b4a-121943b5236f" providerId="ADAL" clId="{994DFBDB-D4AB-45A1-BEAC-7D34302AB5B0}" dt="2025-04-06T17:06:19.221" v="741"/>
        <pc:sldMkLst>
          <pc:docMk/>
          <pc:sldMk cId="157457253" sldId="315"/>
        </pc:sldMkLst>
        <pc:spChg chg="mod">
          <ac:chgData name="Smyčková Ivana" userId="5b4d5ddc-7de4-49af-8b4a-121943b5236f" providerId="ADAL" clId="{994DFBDB-D4AB-45A1-BEAC-7D34302AB5B0}" dt="2025-04-06T17:06:19.221" v="741"/>
          <ac:spMkLst>
            <pc:docMk/>
            <pc:sldMk cId="157457253" sldId="315"/>
            <ac:spMk id="31" creationId="{4F487FE2-6B83-480A-B8BD-E8D7B3A1C131}"/>
          </ac:spMkLst>
        </pc:spChg>
        <pc:grpChg chg="mod">
          <ac:chgData name="Smyčková Ivana" userId="5b4d5ddc-7de4-49af-8b4a-121943b5236f" providerId="ADAL" clId="{994DFBDB-D4AB-45A1-BEAC-7D34302AB5B0}" dt="2025-04-06T17:06:19.221" v="741"/>
          <ac:grpSpMkLst>
            <pc:docMk/>
            <pc:sldMk cId="157457253" sldId="315"/>
            <ac:grpSpMk id="24" creationId="{BBA0D956-88AE-4896-B01A-3171DE2D3220}"/>
          </ac:grpSpMkLst>
        </pc:grpChg>
        <pc:grpChg chg="mod">
          <ac:chgData name="Smyčková Ivana" userId="5b4d5ddc-7de4-49af-8b4a-121943b5236f" providerId="ADAL" clId="{994DFBDB-D4AB-45A1-BEAC-7D34302AB5B0}" dt="2025-04-06T17:06:19.221" v="741"/>
          <ac:grpSpMkLst>
            <pc:docMk/>
            <pc:sldMk cId="157457253" sldId="315"/>
            <ac:grpSpMk id="27" creationId="{B217EE4E-3C3E-49A2-A446-47DCD4B3BEA7}"/>
          </ac:grpSpMkLst>
        </pc:grpChg>
      </pc:sldChg>
      <pc:sldChg chg="addSp delSp modSp">
        <pc:chgData name="Smyčková Ivana" userId="5b4d5ddc-7de4-49af-8b4a-121943b5236f" providerId="ADAL" clId="{994DFBDB-D4AB-45A1-BEAC-7D34302AB5B0}" dt="2025-04-06T16:42:27.383" v="722" actId="1076"/>
        <pc:sldMkLst>
          <pc:docMk/>
          <pc:sldMk cId="2161433419" sldId="317"/>
        </pc:sldMkLst>
        <pc:spChg chg="mod">
          <ac:chgData name="Smyčková Ivana" userId="5b4d5ddc-7de4-49af-8b4a-121943b5236f" providerId="ADAL" clId="{994DFBDB-D4AB-45A1-BEAC-7D34302AB5B0}" dt="2025-04-06T14:18:09.992" v="544" actId="12788"/>
          <ac:spMkLst>
            <pc:docMk/>
            <pc:sldMk cId="2161433419" sldId="317"/>
            <ac:spMk id="2" creationId="{EA776650-F662-4686-A389-1EAE747687CD}"/>
          </ac:spMkLst>
        </pc:spChg>
        <pc:spChg chg="mod">
          <ac:chgData name="Smyčková Ivana" userId="5b4d5ddc-7de4-49af-8b4a-121943b5236f" providerId="ADAL" clId="{994DFBDB-D4AB-45A1-BEAC-7D34302AB5B0}" dt="2025-04-06T14:18:09.992" v="544" actId="12788"/>
          <ac:spMkLst>
            <pc:docMk/>
            <pc:sldMk cId="2161433419" sldId="317"/>
            <ac:spMk id="3" creationId="{E41F5DB2-8CCF-419B-B215-A1864CBFC4D4}"/>
          </ac:spMkLst>
        </pc:spChg>
        <pc:spChg chg="mod">
          <ac:chgData name="Smyčková Ivana" userId="5b4d5ddc-7de4-49af-8b4a-121943b5236f" providerId="ADAL" clId="{994DFBDB-D4AB-45A1-BEAC-7D34302AB5B0}" dt="2025-04-06T14:18:09.992" v="544" actId="12788"/>
          <ac:spMkLst>
            <pc:docMk/>
            <pc:sldMk cId="2161433419" sldId="317"/>
            <ac:spMk id="4" creationId="{E63A8E7A-D597-44DC-98D8-17F99D5EDE0D}"/>
          </ac:spMkLst>
        </pc:spChg>
        <pc:graphicFrameChg chg="mod modGraphic">
          <ac:chgData name="Smyčková Ivana" userId="5b4d5ddc-7de4-49af-8b4a-121943b5236f" providerId="ADAL" clId="{994DFBDB-D4AB-45A1-BEAC-7D34302AB5B0}" dt="2025-04-06T16:42:27.383" v="722" actId="1076"/>
          <ac:graphicFrameMkLst>
            <pc:docMk/>
            <pc:sldMk cId="2161433419" sldId="317"/>
            <ac:graphicFrameMk id="22" creationId="{F9AD4B75-D54C-4F76-8379-83C32A8007F5}"/>
          </ac:graphicFrameMkLst>
        </pc:graphicFrameChg>
        <pc:picChg chg="add mod">
          <ac:chgData name="Smyčková Ivana" userId="5b4d5ddc-7de4-49af-8b4a-121943b5236f" providerId="ADAL" clId="{994DFBDB-D4AB-45A1-BEAC-7D34302AB5B0}" dt="2025-04-06T14:17:49.487" v="541"/>
          <ac:picMkLst>
            <pc:docMk/>
            <pc:sldMk cId="2161433419" sldId="317"/>
            <ac:picMk id="6" creationId="{51A37AD5-9994-4A9A-B90D-D4B39FAA03D3}"/>
          </ac:picMkLst>
        </pc:picChg>
        <pc:picChg chg="del">
          <ac:chgData name="Smyčková Ivana" userId="5b4d5ddc-7de4-49af-8b4a-121943b5236f" providerId="ADAL" clId="{994DFBDB-D4AB-45A1-BEAC-7D34302AB5B0}" dt="2025-04-06T09:56:53.789" v="268" actId="478"/>
          <ac:picMkLst>
            <pc:docMk/>
            <pc:sldMk cId="2161433419" sldId="317"/>
            <ac:picMk id="26" creationId="{48440343-5BC9-477F-A693-2520A92CF569}"/>
          </ac:picMkLst>
        </pc:picChg>
      </pc:sldChg>
      <pc:sldChg chg="modSp">
        <pc:chgData name="Smyčková Ivana" userId="5b4d5ddc-7de4-49af-8b4a-121943b5236f" providerId="ADAL" clId="{994DFBDB-D4AB-45A1-BEAC-7D34302AB5B0}" dt="2025-04-06T16:45:04.986" v="731" actId="123"/>
        <pc:sldMkLst>
          <pc:docMk/>
          <pc:sldMk cId="3479478731" sldId="325"/>
        </pc:sldMkLst>
        <pc:spChg chg="mod">
          <ac:chgData name="Smyčková Ivana" userId="5b4d5ddc-7de4-49af-8b4a-121943b5236f" providerId="ADAL" clId="{994DFBDB-D4AB-45A1-BEAC-7D34302AB5B0}" dt="2025-04-06T09:38:34.396" v="13" actId="20577"/>
          <ac:spMkLst>
            <pc:docMk/>
            <pc:sldMk cId="3479478731" sldId="325"/>
            <ac:spMk id="6" creationId="{02184EA7-1240-41F9-9B8F-03A3710A233F}"/>
          </ac:spMkLst>
        </pc:spChg>
        <pc:spChg chg="mod">
          <ac:chgData name="Smyčková Ivana" userId="5b4d5ddc-7de4-49af-8b4a-121943b5236f" providerId="ADAL" clId="{994DFBDB-D4AB-45A1-BEAC-7D34302AB5B0}" dt="2025-04-06T09:38:54.864" v="14"/>
          <ac:spMkLst>
            <pc:docMk/>
            <pc:sldMk cId="3479478731" sldId="325"/>
            <ac:spMk id="8" creationId="{48965139-A9FF-4698-A6E9-CE709CD6B9EF}"/>
          </ac:spMkLst>
        </pc:spChg>
        <pc:spChg chg="mod">
          <ac:chgData name="Smyčková Ivana" userId="5b4d5ddc-7de4-49af-8b4a-121943b5236f" providerId="ADAL" clId="{994DFBDB-D4AB-45A1-BEAC-7D34302AB5B0}" dt="2025-04-06T16:45:04.986" v="731" actId="123"/>
          <ac:spMkLst>
            <pc:docMk/>
            <pc:sldMk cId="3479478731" sldId="325"/>
            <ac:spMk id="9" creationId="{1F85C423-C9EF-4B3A-938C-B55163D214B7}"/>
          </ac:spMkLst>
        </pc:spChg>
        <pc:grpChg chg="mod">
          <ac:chgData name="Smyčková Ivana" userId="5b4d5ddc-7de4-49af-8b4a-121943b5236f" providerId="ADAL" clId="{994DFBDB-D4AB-45A1-BEAC-7D34302AB5B0}" dt="2025-04-06T09:38:54.864" v="14"/>
          <ac:grpSpMkLst>
            <pc:docMk/>
            <pc:sldMk cId="3479478731" sldId="325"/>
            <ac:grpSpMk id="3" creationId="{52973165-2905-4D42-90AA-C58F89DB3AA7}"/>
          </ac:grpSpMkLst>
        </pc:grpChg>
        <pc:grpChg chg="mod">
          <ac:chgData name="Smyčková Ivana" userId="5b4d5ddc-7de4-49af-8b4a-121943b5236f" providerId="ADAL" clId="{994DFBDB-D4AB-45A1-BEAC-7D34302AB5B0}" dt="2025-04-06T09:38:54.864" v="14"/>
          <ac:grpSpMkLst>
            <pc:docMk/>
            <pc:sldMk cId="3479478731" sldId="325"/>
            <ac:grpSpMk id="5" creationId="{5252C1C5-BC8F-44D9-968E-CBBEDDEA0DAE}"/>
          </ac:grpSpMkLst>
        </pc:grpChg>
      </pc:sldChg>
      <pc:sldChg chg="modSp">
        <pc:chgData name="Smyčková Ivana" userId="5b4d5ddc-7de4-49af-8b4a-121943b5236f" providerId="ADAL" clId="{994DFBDB-D4AB-45A1-BEAC-7D34302AB5B0}" dt="2025-04-06T16:16:15.290" v="698"/>
        <pc:sldMkLst>
          <pc:docMk/>
          <pc:sldMk cId="3634618072" sldId="326"/>
        </pc:sldMkLst>
        <pc:graphicFrameChg chg="mod modGraphic">
          <ac:chgData name="Smyčková Ivana" userId="5b4d5ddc-7de4-49af-8b4a-121943b5236f" providerId="ADAL" clId="{994DFBDB-D4AB-45A1-BEAC-7D34302AB5B0}" dt="2025-04-06T16:16:15.290" v="698"/>
          <ac:graphicFrameMkLst>
            <pc:docMk/>
            <pc:sldMk cId="3634618072" sldId="326"/>
            <ac:graphicFrameMk id="6" creationId="{D70931CF-E8A2-479C-9D3E-3282EC19C1E5}"/>
          </ac:graphicFrameMkLst>
        </pc:graphicFrameChg>
      </pc:sldChg>
      <pc:sldChg chg="modSp">
        <pc:chgData name="Smyčková Ivana" userId="5b4d5ddc-7de4-49af-8b4a-121943b5236f" providerId="ADAL" clId="{994DFBDB-D4AB-45A1-BEAC-7D34302AB5B0}" dt="2025-04-06T10:18:05.285" v="294" actId="20577"/>
        <pc:sldMkLst>
          <pc:docMk/>
          <pc:sldMk cId="3986530955" sldId="327"/>
        </pc:sldMkLst>
        <pc:spChg chg="mod">
          <ac:chgData name="Smyčková Ivana" userId="5b4d5ddc-7de4-49af-8b4a-121943b5236f" providerId="ADAL" clId="{994DFBDB-D4AB-45A1-BEAC-7D34302AB5B0}" dt="2025-04-06T10:18:05.285" v="294" actId="20577"/>
          <ac:spMkLst>
            <pc:docMk/>
            <pc:sldMk cId="3986530955" sldId="327"/>
            <ac:spMk id="4" creationId="{AC23C3C4-639D-4393-B1DC-19E7B4ECF17E}"/>
          </ac:spMkLst>
        </pc:spChg>
        <pc:graphicFrameChg chg="modGraphic">
          <ac:chgData name="Smyčková Ivana" userId="5b4d5ddc-7de4-49af-8b4a-121943b5236f" providerId="ADAL" clId="{994DFBDB-D4AB-45A1-BEAC-7D34302AB5B0}" dt="2025-04-06T10:14:49.623" v="272" actId="790"/>
          <ac:graphicFrameMkLst>
            <pc:docMk/>
            <pc:sldMk cId="3986530955" sldId="327"/>
            <ac:graphicFrameMk id="3" creationId="{8643455A-C044-41C7-8825-A67C25DE57DC}"/>
          </ac:graphicFrameMkLst>
        </pc:graphicFrameChg>
      </pc:sldChg>
      <pc:sldChg chg="addSp delSp modSp add addCm delCm">
        <pc:chgData name="Smyčková Ivana" userId="5b4d5ddc-7de4-49af-8b4a-121943b5236f" providerId="ADAL" clId="{994DFBDB-D4AB-45A1-BEAC-7D34302AB5B0}" dt="2025-04-06T16:08:15.183" v="665" actId="12788"/>
        <pc:sldMkLst>
          <pc:docMk/>
          <pc:sldMk cId="361466071" sldId="329"/>
        </pc:sldMkLst>
        <pc:spChg chg="add mod">
          <ac:chgData name="Smyčková Ivana" userId="5b4d5ddc-7de4-49af-8b4a-121943b5236f" providerId="ADAL" clId="{994DFBDB-D4AB-45A1-BEAC-7D34302AB5B0}" dt="2025-04-06T16:08:15.183" v="665" actId="12788"/>
          <ac:spMkLst>
            <pc:docMk/>
            <pc:sldMk cId="361466071" sldId="329"/>
            <ac:spMk id="2" creationId="{8E49C0D2-A345-419C-82AB-0D042E8FC2D3}"/>
          </ac:spMkLst>
        </pc:spChg>
        <pc:spChg chg="add del">
          <ac:chgData name="Smyčková Ivana" userId="5b4d5ddc-7de4-49af-8b4a-121943b5236f" providerId="ADAL" clId="{994DFBDB-D4AB-45A1-BEAC-7D34302AB5B0}" dt="2025-04-06T09:42:24.593" v="23" actId="478"/>
          <ac:spMkLst>
            <pc:docMk/>
            <pc:sldMk cId="361466071" sldId="329"/>
            <ac:spMk id="3" creationId="{7C2E071F-4E36-40E3-98ED-ECE247C154FE}"/>
          </ac:spMkLst>
        </pc:spChg>
        <pc:spChg chg="add mod">
          <ac:chgData name="Smyčková Ivana" userId="5b4d5ddc-7de4-49af-8b4a-121943b5236f" providerId="ADAL" clId="{994DFBDB-D4AB-45A1-BEAC-7D34302AB5B0}" dt="2025-04-06T16:07:11.206" v="660" actId="1076"/>
          <ac:spMkLst>
            <pc:docMk/>
            <pc:sldMk cId="361466071" sldId="329"/>
            <ac:spMk id="6" creationId="{882E8806-4867-4B07-BEA8-D7981612BF8D}"/>
          </ac:spMkLst>
        </pc:spChg>
        <pc:grpChg chg="add mod">
          <ac:chgData name="Smyčková Ivana" userId="5b4d5ddc-7de4-49af-8b4a-121943b5236f" providerId="ADAL" clId="{994DFBDB-D4AB-45A1-BEAC-7D34302AB5B0}" dt="2025-04-06T16:07:59.542" v="663" actId="1076"/>
          <ac:grpSpMkLst>
            <pc:docMk/>
            <pc:sldMk cId="361466071" sldId="329"/>
            <ac:grpSpMk id="7" creationId="{AD2FE10A-F301-46B2-9391-EF395C999AA1}"/>
          </ac:grpSpMkLst>
        </pc:grpChg>
        <pc:picChg chg="add mod">
          <ac:chgData name="Smyčková Ivana" userId="5b4d5ddc-7de4-49af-8b4a-121943b5236f" providerId="ADAL" clId="{994DFBDB-D4AB-45A1-BEAC-7D34302AB5B0}" dt="2025-04-06T16:07:04.549" v="659" actId="164"/>
          <ac:picMkLst>
            <pc:docMk/>
            <pc:sldMk cId="361466071" sldId="329"/>
            <ac:picMk id="5" creationId="{BA088F13-BCC0-401A-ABAE-51DF6AF635BA}"/>
          </ac:picMkLst>
        </pc:picChg>
      </pc:sldChg>
      <pc:sldChg chg="addSp modSp add">
        <pc:chgData name="Smyčková Ivana" userId="5b4d5ddc-7de4-49af-8b4a-121943b5236f" providerId="ADAL" clId="{994DFBDB-D4AB-45A1-BEAC-7D34302AB5B0}" dt="2025-04-06T17:20:28.414" v="770"/>
        <pc:sldMkLst>
          <pc:docMk/>
          <pc:sldMk cId="3411827733" sldId="330"/>
        </pc:sldMkLst>
        <pc:spChg chg="mod">
          <ac:chgData name="Smyčková Ivana" userId="5b4d5ddc-7de4-49af-8b4a-121943b5236f" providerId="ADAL" clId="{994DFBDB-D4AB-45A1-BEAC-7D34302AB5B0}" dt="2025-04-06T13:17:57.344" v="320" actId="5793"/>
          <ac:spMkLst>
            <pc:docMk/>
            <pc:sldMk cId="3411827733" sldId="330"/>
            <ac:spMk id="5" creationId="{44A48860-243C-46B4-B040-E11F500F6B03}"/>
          </ac:spMkLst>
        </pc:spChg>
        <pc:spChg chg="mod">
          <ac:chgData name="Smyčková Ivana" userId="5b4d5ddc-7de4-49af-8b4a-121943b5236f" providerId="ADAL" clId="{994DFBDB-D4AB-45A1-BEAC-7D34302AB5B0}" dt="2025-04-06T13:17:20.855" v="303"/>
          <ac:spMkLst>
            <pc:docMk/>
            <pc:sldMk cId="3411827733" sldId="330"/>
            <ac:spMk id="6" creationId="{F3EA0F89-F8DF-4EC7-9780-E6DC54AE92CB}"/>
          </ac:spMkLst>
        </pc:spChg>
        <pc:spChg chg="mod">
          <ac:chgData name="Smyčková Ivana" userId="5b4d5ddc-7de4-49af-8b4a-121943b5236f" providerId="ADAL" clId="{994DFBDB-D4AB-45A1-BEAC-7D34302AB5B0}" dt="2025-04-06T17:20:28.414" v="770"/>
          <ac:spMkLst>
            <pc:docMk/>
            <pc:sldMk cId="3411827733" sldId="330"/>
            <ac:spMk id="7" creationId="{FC6FC223-B570-4823-A4CA-FE8FB0590F6A}"/>
          </ac:spMkLst>
        </pc:spChg>
        <pc:spChg chg="mod">
          <ac:chgData name="Smyčková Ivana" userId="5b4d5ddc-7de4-49af-8b4a-121943b5236f" providerId="ADAL" clId="{994DFBDB-D4AB-45A1-BEAC-7D34302AB5B0}" dt="2025-04-06T17:20:05.584" v="767" actId="400"/>
          <ac:spMkLst>
            <pc:docMk/>
            <pc:sldMk cId="3411827733" sldId="330"/>
            <ac:spMk id="8" creationId="{42066403-ACE1-4C15-8D88-E04C90781371}"/>
          </ac:spMkLst>
        </pc:spChg>
        <pc:spChg chg="mod">
          <ac:chgData name="Smyčková Ivana" userId="5b4d5ddc-7de4-49af-8b4a-121943b5236f" providerId="ADAL" clId="{994DFBDB-D4AB-45A1-BEAC-7D34302AB5B0}" dt="2025-04-06T13:19:04.456" v="330"/>
          <ac:spMkLst>
            <pc:docMk/>
            <pc:sldMk cId="3411827733" sldId="330"/>
            <ac:spMk id="9" creationId="{2533CF4D-D2B9-4EA5-9B6A-61196749F7BD}"/>
          </ac:spMkLst>
        </pc:spChg>
        <pc:spChg chg="add mod">
          <ac:chgData name="Smyčková Ivana" userId="5b4d5ddc-7de4-49af-8b4a-121943b5236f" providerId="ADAL" clId="{994DFBDB-D4AB-45A1-BEAC-7D34302AB5B0}" dt="2025-04-06T17:08:13.031" v="754" actId="1076"/>
          <ac:spMkLst>
            <pc:docMk/>
            <pc:sldMk cId="3411827733" sldId="330"/>
            <ac:spMk id="17" creationId="{9C098E51-1FA8-434F-B8D4-33507A7F9EC2}"/>
          </ac:spMkLst>
        </pc:spChg>
        <pc:grpChg chg="add mod">
          <ac:chgData name="Smyčková Ivana" userId="5b4d5ddc-7de4-49af-8b4a-121943b5236f" providerId="ADAL" clId="{994DFBDB-D4AB-45A1-BEAC-7D34302AB5B0}" dt="2025-04-06T17:20:28.414" v="770"/>
          <ac:grpSpMkLst>
            <pc:docMk/>
            <pc:sldMk cId="3411827733" sldId="330"/>
            <ac:grpSpMk id="2" creationId="{47EC1AFA-5119-47FC-A8E3-C0202470C98D}"/>
          </ac:grpSpMkLst>
        </pc:grpChg>
        <pc:grpChg chg="mod">
          <ac:chgData name="Smyčková Ivana" userId="5b4d5ddc-7de4-49af-8b4a-121943b5236f" providerId="ADAL" clId="{994DFBDB-D4AB-45A1-BEAC-7D34302AB5B0}" dt="2025-04-06T17:20:28.414" v="770"/>
          <ac:grpSpMkLst>
            <pc:docMk/>
            <pc:sldMk cId="3411827733" sldId="330"/>
            <ac:grpSpMk id="4" creationId="{0B3EADCB-BAA7-491C-9351-75536D9E314A}"/>
          </ac:grpSpMkLst>
        </pc:grpChg>
        <pc:picChg chg="add mod modCrop">
          <ac:chgData name="Smyčková Ivana" userId="5b4d5ddc-7de4-49af-8b4a-121943b5236f" providerId="ADAL" clId="{994DFBDB-D4AB-45A1-BEAC-7D34302AB5B0}" dt="2025-04-06T13:20:51.570" v="344" actId="1076"/>
          <ac:picMkLst>
            <pc:docMk/>
            <pc:sldMk cId="3411827733" sldId="330"/>
            <ac:picMk id="14" creationId="{322D066B-B78B-4D22-A190-0ECCC2D91A36}"/>
          </ac:picMkLst>
        </pc:picChg>
        <pc:picChg chg="add mod modCrop">
          <ac:chgData name="Smyčková Ivana" userId="5b4d5ddc-7de4-49af-8b4a-121943b5236f" providerId="ADAL" clId="{994DFBDB-D4AB-45A1-BEAC-7D34302AB5B0}" dt="2025-04-06T13:20:51.570" v="344" actId="1076"/>
          <ac:picMkLst>
            <pc:docMk/>
            <pc:sldMk cId="3411827733" sldId="330"/>
            <ac:picMk id="16" creationId="{D317DB48-D5DC-4308-8906-7A2CE1F5C547}"/>
          </ac:picMkLst>
        </pc:picChg>
      </pc:sldChg>
      <pc:sldChg chg="addSp modSp add">
        <pc:chgData name="Smyčková Ivana" userId="5b4d5ddc-7de4-49af-8b4a-121943b5236f" providerId="ADAL" clId="{994DFBDB-D4AB-45A1-BEAC-7D34302AB5B0}" dt="2025-04-06T17:08:25.029" v="758" actId="1076"/>
        <pc:sldMkLst>
          <pc:docMk/>
          <pc:sldMk cId="1848840978" sldId="331"/>
        </pc:sldMkLst>
        <pc:spChg chg="mod">
          <ac:chgData name="Smyčková Ivana" userId="5b4d5ddc-7de4-49af-8b4a-121943b5236f" providerId="ADAL" clId="{994DFBDB-D4AB-45A1-BEAC-7D34302AB5B0}" dt="2025-04-06T17:08:20.194" v="757" actId="1076"/>
          <ac:spMkLst>
            <pc:docMk/>
            <pc:sldMk cId="1848840978" sldId="331"/>
            <ac:spMk id="5" creationId="{EDE55811-7974-4019-A0CF-CC350FCC14DC}"/>
          </ac:spMkLst>
        </pc:spChg>
        <pc:spChg chg="mod">
          <ac:chgData name="Smyčková Ivana" userId="5b4d5ddc-7de4-49af-8b4a-121943b5236f" providerId="ADAL" clId="{994DFBDB-D4AB-45A1-BEAC-7D34302AB5B0}" dt="2025-04-06T13:25:43.279" v="377" actId="1076"/>
          <ac:spMkLst>
            <pc:docMk/>
            <pc:sldMk cId="1848840978" sldId="331"/>
            <ac:spMk id="6" creationId="{F2222491-49DF-4C42-9D10-15BB9634185E}"/>
          </ac:spMkLst>
        </pc:spChg>
        <pc:spChg chg="mod">
          <ac:chgData name="Smyčková Ivana" userId="5b4d5ddc-7de4-49af-8b4a-121943b5236f" providerId="ADAL" clId="{994DFBDB-D4AB-45A1-BEAC-7D34302AB5B0}" dt="2025-04-06T13:25:47.731" v="378" actId="1076"/>
          <ac:spMkLst>
            <pc:docMk/>
            <pc:sldMk cId="1848840978" sldId="331"/>
            <ac:spMk id="7" creationId="{C0C8664C-F41F-41FE-A531-99AE847C1307}"/>
          </ac:spMkLst>
        </pc:spChg>
        <pc:spChg chg="mod">
          <ac:chgData name="Smyčková Ivana" userId="5b4d5ddc-7de4-49af-8b4a-121943b5236f" providerId="ADAL" clId="{994DFBDB-D4AB-45A1-BEAC-7D34302AB5B0}" dt="2025-04-06T16:44:47.356" v="727" actId="123"/>
          <ac:spMkLst>
            <pc:docMk/>
            <pc:sldMk cId="1848840978" sldId="331"/>
            <ac:spMk id="8" creationId="{98E5F8C2-7C85-40FC-AD87-5176418A2528}"/>
          </ac:spMkLst>
        </pc:spChg>
        <pc:spChg chg="mod">
          <ac:chgData name="Smyčková Ivana" userId="5b4d5ddc-7de4-49af-8b4a-121943b5236f" providerId="ADAL" clId="{994DFBDB-D4AB-45A1-BEAC-7D34302AB5B0}" dt="2025-04-06T13:24:00.809" v="364" actId="20577"/>
          <ac:spMkLst>
            <pc:docMk/>
            <pc:sldMk cId="1848840978" sldId="331"/>
            <ac:spMk id="9" creationId="{CDBB0487-881F-47F5-9DAB-314AAAD7C3DA}"/>
          </ac:spMkLst>
        </pc:spChg>
        <pc:spChg chg="mod">
          <ac:chgData name="Smyčková Ivana" userId="5b4d5ddc-7de4-49af-8b4a-121943b5236f" providerId="ADAL" clId="{994DFBDB-D4AB-45A1-BEAC-7D34302AB5B0}" dt="2025-04-06T13:25:28.817" v="375" actId="1076"/>
          <ac:spMkLst>
            <pc:docMk/>
            <pc:sldMk cId="1848840978" sldId="331"/>
            <ac:spMk id="11" creationId="{B7AFB81C-F712-43BA-B138-759A90266C7C}"/>
          </ac:spMkLst>
        </pc:spChg>
        <pc:spChg chg="add mod">
          <ac:chgData name="Smyčková Ivana" userId="5b4d5ddc-7de4-49af-8b4a-121943b5236f" providerId="ADAL" clId="{994DFBDB-D4AB-45A1-BEAC-7D34302AB5B0}" dt="2025-04-06T17:08:25.029" v="758" actId="1076"/>
          <ac:spMkLst>
            <pc:docMk/>
            <pc:sldMk cId="1848840978" sldId="331"/>
            <ac:spMk id="15" creationId="{09B0727D-0EA2-43E6-8334-9B01C1FF6819}"/>
          </ac:spMkLst>
        </pc:spChg>
        <pc:grpChg chg="add mod">
          <ac:chgData name="Smyčková Ivana" userId="5b4d5ddc-7de4-49af-8b4a-121943b5236f" providerId="ADAL" clId="{994DFBDB-D4AB-45A1-BEAC-7D34302AB5B0}" dt="2025-04-06T13:25:19.344" v="374" actId="1076"/>
          <ac:grpSpMkLst>
            <pc:docMk/>
            <pc:sldMk cId="1848840978" sldId="331"/>
            <ac:grpSpMk id="2" creationId="{10BBE216-64D3-4BF0-B502-B36F497433FA}"/>
          </ac:grpSpMkLst>
        </pc:grpChg>
        <pc:grpChg chg="mod">
          <ac:chgData name="Smyčková Ivana" userId="5b4d5ddc-7de4-49af-8b4a-121943b5236f" providerId="ADAL" clId="{994DFBDB-D4AB-45A1-BEAC-7D34302AB5B0}" dt="2025-04-06T13:22:57.564" v="355"/>
          <ac:grpSpMkLst>
            <pc:docMk/>
            <pc:sldMk cId="1848840978" sldId="331"/>
            <ac:grpSpMk id="4" creationId="{E7936F7B-6E42-4F72-AF31-0AA46E74B203}"/>
          </ac:grpSpMkLst>
        </pc:grpChg>
        <pc:picChg chg="add mod modCrop">
          <ac:chgData name="Smyčková Ivana" userId="5b4d5ddc-7de4-49af-8b4a-121943b5236f" providerId="ADAL" clId="{994DFBDB-D4AB-45A1-BEAC-7D34302AB5B0}" dt="2025-04-06T13:25:04.361" v="373" actId="732"/>
          <ac:picMkLst>
            <pc:docMk/>
            <pc:sldMk cId="1848840978" sldId="331"/>
            <ac:picMk id="14" creationId="{1E63E9BB-8076-4A61-A8E4-986A02776E04}"/>
          </ac:picMkLst>
        </pc:picChg>
      </pc:sldChg>
      <pc:sldChg chg="addSp modSp add">
        <pc:chgData name="Smyčková Ivana" userId="5b4d5ddc-7de4-49af-8b4a-121943b5236f" providerId="ADAL" clId="{994DFBDB-D4AB-45A1-BEAC-7D34302AB5B0}" dt="2025-04-06T17:09:03.608" v="764"/>
        <pc:sldMkLst>
          <pc:docMk/>
          <pc:sldMk cId="38693786" sldId="333"/>
        </pc:sldMkLst>
        <pc:spChg chg="mod">
          <ac:chgData name="Smyčková Ivana" userId="5b4d5ddc-7de4-49af-8b4a-121943b5236f" providerId="ADAL" clId="{994DFBDB-D4AB-45A1-BEAC-7D34302AB5B0}" dt="2025-04-06T13:31:01.092" v="436" actId="20577"/>
          <ac:spMkLst>
            <pc:docMk/>
            <pc:sldMk cId="38693786" sldId="333"/>
            <ac:spMk id="5" creationId="{380BDC09-70B2-4E9F-9941-2B81A65AEB37}"/>
          </ac:spMkLst>
        </pc:spChg>
        <pc:spChg chg="mod">
          <ac:chgData name="Smyčková Ivana" userId="5b4d5ddc-7de4-49af-8b4a-121943b5236f" providerId="ADAL" clId="{994DFBDB-D4AB-45A1-BEAC-7D34302AB5B0}" dt="2025-04-06T13:28:01.485" v="396"/>
          <ac:spMkLst>
            <pc:docMk/>
            <pc:sldMk cId="38693786" sldId="333"/>
            <ac:spMk id="6" creationId="{A062C311-2E47-4C9D-81F6-CE589A91DA05}"/>
          </ac:spMkLst>
        </pc:spChg>
        <pc:spChg chg="mod">
          <ac:chgData name="Smyčková Ivana" userId="5b4d5ddc-7de4-49af-8b4a-121943b5236f" providerId="ADAL" clId="{994DFBDB-D4AB-45A1-BEAC-7D34302AB5B0}" dt="2025-04-06T13:30:38.229" v="403" actId="1076"/>
          <ac:spMkLst>
            <pc:docMk/>
            <pc:sldMk cId="38693786" sldId="333"/>
            <ac:spMk id="7" creationId="{A91AD6F3-2EF0-4864-829B-7A338B33B2A2}"/>
          </ac:spMkLst>
        </pc:spChg>
        <pc:spChg chg="mod">
          <ac:chgData name="Smyčková Ivana" userId="5b4d5ddc-7de4-49af-8b4a-121943b5236f" providerId="ADAL" clId="{994DFBDB-D4AB-45A1-BEAC-7D34302AB5B0}" dt="2025-04-06T16:44:40.433" v="725" actId="123"/>
          <ac:spMkLst>
            <pc:docMk/>
            <pc:sldMk cId="38693786" sldId="333"/>
            <ac:spMk id="8" creationId="{D8B8C783-CCF2-40E4-BDCB-28F8691CFB22}"/>
          </ac:spMkLst>
        </pc:spChg>
        <pc:spChg chg="mod">
          <ac:chgData name="Smyčková Ivana" userId="5b4d5ddc-7de4-49af-8b4a-121943b5236f" providerId="ADAL" clId="{994DFBDB-D4AB-45A1-BEAC-7D34302AB5B0}" dt="2025-04-06T13:30:45.407" v="423" actId="20577"/>
          <ac:spMkLst>
            <pc:docMk/>
            <pc:sldMk cId="38693786" sldId="333"/>
            <ac:spMk id="9" creationId="{304A9D8E-7C4D-4AB0-9839-8D7A7F1A7DD6}"/>
          </ac:spMkLst>
        </pc:spChg>
        <pc:spChg chg="add">
          <ac:chgData name="Smyčková Ivana" userId="5b4d5ddc-7de4-49af-8b4a-121943b5236f" providerId="ADAL" clId="{994DFBDB-D4AB-45A1-BEAC-7D34302AB5B0}" dt="2025-04-06T17:09:03.608" v="764"/>
          <ac:spMkLst>
            <pc:docMk/>
            <pc:sldMk cId="38693786" sldId="333"/>
            <ac:spMk id="15" creationId="{B3ABCB89-DB95-403D-BED3-389E91E95882}"/>
          </ac:spMkLst>
        </pc:spChg>
        <pc:grpChg chg="add mod">
          <ac:chgData name="Smyčková Ivana" userId="5b4d5ddc-7de4-49af-8b4a-121943b5236f" providerId="ADAL" clId="{994DFBDB-D4AB-45A1-BEAC-7D34302AB5B0}" dt="2025-04-06T13:32:19.137" v="446" actId="1076"/>
          <ac:grpSpMkLst>
            <pc:docMk/>
            <pc:sldMk cId="38693786" sldId="333"/>
            <ac:grpSpMk id="2" creationId="{BA9A7405-7EDA-4873-B9A3-620A73A3E512}"/>
          </ac:grpSpMkLst>
        </pc:grpChg>
        <pc:grpChg chg="mod">
          <ac:chgData name="Smyčková Ivana" userId="5b4d5ddc-7de4-49af-8b4a-121943b5236f" providerId="ADAL" clId="{994DFBDB-D4AB-45A1-BEAC-7D34302AB5B0}" dt="2025-04-06T13:30:31.444" v="401"/>
          <ac:grpSpMkLst>
            <pc:docMk/>
            <pc:sldMk cId="38693786" sldId="333"/>
            <ac:grpSpMk id="4" creationId="{4D389719-D5E4-4F28-A89C-C9FBCD971D81}"/>
          </ac:grpSpMkLst>
        </pc:grpChg>
        <pc:picChg chg="add mod">
          <ac:chgData name="Smyčková Ivana" userId="5b4d5ddc-7de4-49af-8b4a-121943b5236f" providerId="ADAL" clId="{994DFBDB-D4AB-45A1-BEAC-7D34302AB5B0}" dt="2025-04-06T13:31:50.329" v="443" actId="14100"/>
          <ac:picMkLst>
            <pc:docMk/>
            <pc:sldMk cId="38693786" sldId="333"/>
            <ac:picMk id="14" creationId="{6893E741-80AB-4263-AD02-DB5813A664D5}"/>
          </ac:picMkLst>
        </pc:picChg>
      </pc:sldChg>
      <pc:sldChg chg="addSp modSp add">
        <pc:chgData name="Smyčková Ivana" userId="5b4d5ddc-7de4-49af-8b4a-121943b5236f" providerId="ADAL" clId="{994DFBDB-D4AB-45A1-BEAC-7D34302AB5B0}" dt="2025-04-06T17:09:06.824" v="765"/>
        <pc:sldMkLst>
          <pc:docMk/>
          <pc:sldMk cId="1656967371" sldId="334"/>
        </pc:sldMkLst>
        <pc:spChg chg="mod">
          <ac:chgData name="Smyčková Ivana" userId="5b4d5ddc-7de4-49af-8b4a-121943b5236f" providerId="ADAL" clId="{994DFBDB-D4AB-45A1-BEAC-7D34302AB5B0}" dt="2025-04-06T13:44:05.650" v="475" actId="20577"/>
          <ac:spMkLst>
            <pc:docMk/>
            <pc:sldMk cId="1656967371" sldId="334"/>
            <ac:spMk id="5" creationId="{C94B7A25-9959-46DE-AAAF-FBF7A0D44CC0}"/>
          </ac:spMkLst>
        </pc:spChg>
        <pc:spChg chg="mod">
          <ac:chgData name="Smyčková Ivana" userId="5b4d5ddc-7de4-49af-8b4a-121943b5236f" providerId="ADAL" clId="{994DFBDB-D4AB-45A1-BEAC-7D34302AB5B0}" dt="2025-04-06T13:42:44.503" v="450"/>
          <ac:spMkLst>
            <pc:docMk/>
            <pc:sldMk cId="1656967371" sldId="334"/>
            <ac:spMk id="6" creationId="{987C21D8-73AB-4811-B6B6-5351E4698313}"/>
          </ac:spMkLst>
        </pc:spChg>
        <pc:spChg chg="mod">
          <ac:chgData name="Smyčková Ivana" userId="5b4d5ddc-7de4-49af-8b4a-121943b5236f" providerId="ADAL" clId="{994DFBDB-D4AB-45A1-BEAC-7D34302AB5B0}" dt="2025-04-06T13:44:39.418" v="496"/>
          <ac:spMkLst>
            <pc:docMk/>
            <pc:sldMk cId="1656967371" sldId="334"/>
            <ac:spMk id="7" creationId="{5E0FCBCB-149C-4036-956C-5738BF5A3E88}"/>
          </ac:spMkLst>
        </pc:spChg>
        <pc:spChg chg="mod">
          <ac:chgData name="Smyčková Ivana" userId="5b4d5ddc-7de4-49af-8b4a-121943b5236f" providerId="ADAL" clId="{994DFBDB-D4AB-45A1-BEAC-7D34302AB5B0}" dt="2025-04-06T16:44:35.594" v="724" actId="123"/>
          <ac:spMkLst>
            <pc:docMk/>
            <pc:sldMk cId="1656967371" sldId="334"/>
            <ac:spMk id="8" creationId="{25DCB6F4-59CD-4976-8466-FD9E95272791}"/>
          </ac:spMkLst>
        </pc:spChg>
        <pc:spChg chg="mod">
          <ac:chgData name="Smyčková Ivana" userId="5b4d5ddc-7de4-49af-8b4a-121943b5236f" providerId="ADAL" clId="{994DFBDB-D4AB-45A1-BEAC-7D34302AB5B0}" dt="2025-04-06T13:44:21.387" v="493" actId="20577"/>
          <ac:spMkLst>
            <pc:docMk/>
            <pc:sldMk cId="1656967371" sldId="334"/>
            <ac:spMk id="9" creationId="{A4B728C1-3531-4143-B740-5BCD53C290F5}"/>
          </ac:spMkLst>
        </pc:spChg>
        <pc:spChg chg="add">
          <ac:chgData name="Smyčková Ivana" userId="5b4d5ddc-7de4-49af-8b4a-121943b5236f" providerId="ADAL" clId="{994DFBDB-D4AB-45A1-BEAC-7D34302AB5B0}" dt="2025-04-06T17:09:06.824" v="765"/>
          <ac:spMkLst>
            <pc:docMk/>
            <pc:sldMk cId="1656967371" sldId="334"/>
            <ac:spMk id="15" creationId="{7D0F8C70-8655-459A-A2B0-CD134961DF03}"/>
          </ac:spMkLst>
        </pc:spChg>
        <pc:grpChg chg="add mod">
          <ac:chgData name="Smyčková Ivana" userId="5b4d5ddc-7de4-49af-8b4a-121943b5236f" providerId="ADAL" clId="{994DFBDB-D4AB-45A1-BEAC-7D34302AB5B0}" dt="2025-04-06T13:44:39.418" v="496"/>
          <ac:grpSpMkLst>
            <pc:docMk/>
            <pc:sldMk cId="1656967371" sldId="334"/>
            <ac:grpSpMk id="2" creationId="{E7E88644-8473-468B-A3AB-4955AC0BE460}"/>
          </ac:grpSpMkLst>
        </pc:grpChg>
        <pc:grpChg chg="mod">
          <ac:chgData name="Smyčková Ivana" userId="5b4d5ddc-7de4-49af-8b4a-121943b5236f" providerId="ADAL" clId="{994DFBDB-D4AB-45A1-BEAC-7D34302AB5B0}" dt="2025-04-06T13:44:39.418" v="496"/>
          <ac:grpSpMkLst>
            <pc:docMk/>
            <pc:sldMk cId="1656967371" sldId="334"/>
            <ac:grpSpMk id="4" creationId="{20AF1E86-7B8A-4093-A26B-493A164EC54D}"/>
          </ac:grpSpMkLst>
        </pc:grpChg>
        <pc:picChg chg="add mod">
          <ac:chgData name="Smyčková Ivana" userId="5b4d5ddc-7de4-49af-8b4a-121943b5236f" providerId="ADAL" clId="{994DFBDB-D4AB-45A1-BEAC-7D34302AB5B0}" dt="2025-04-06T13:45:29.520" v="501" actId="14100"/>
          <ac:picMkLst>
            <pc:docMk/>
            <pc:sldMk cId="1656967371" sldId="334"/>
            <ac:picMk id="14" creationId="{A3315471-B0C9-4540-9F4C-8B3ADD7BE406}"/>
          </ac:picMkLst>
        </pc:picChg>
      </pc:sldChg>
      <pc:sldChg chg="addSp delSp modSp add">
        <pc:chgData name="Smyčková Ivana" userId="5b4d5ddc-7de4-49af-8b4a-121943b5236f" providerId="ADAL" clId="{994DFBDB-D4AB-45A1-BEAC-7D34302AB5B0}" dt="2025-04-06T17:08:07.322" v="752" actId="1076"/>
        <pc:sldMkLst>
          <pc:docMk/>
          <pc:sldMk cId="1824116469" sldId="335"/>
        </pc:sldMkLst>
        <pc:spChg chg="mod">
          <ac:chgData name="Smyčková Ivana" userId="5b4d5ddc-7de4-49af-8b4a-121943b5236f" providerId="ADAL" clId="{994DFBDB-D4AB-45A1-BEAC-7D34302AB5B0}" dt="2025-04-06T17:08:03.776" v="751" actId="1076"/>
          <ac:spMkLst>
            <pc:docMk/>
            <pc:sldMk cId="1824116469" sldId="335"/>
            <ac:spMk id="5" creationId="{C967BC1B-92C7-4856-9D09-941C65D5E681}"/>
          </ac:spMkLst>
        </pc:spChg>
        <pc:spChg chg="mod">
          <ac:chgData name="Smyčková Ivana" userId="5b4d5ddc-7de4-49af-8b4a-121943b5236f" providerId="ADAL" clId="{994DFBDB-D4AB-45A1-BEAC-7D34302AB5B0}" dt="2025-04-06T16:12:16.725" v="684" actId="400"/>
          <ac:spMkLst>
            <pc:docMk/>
            <pc:sldMk cId="1824116469" sldId="335"/>
            <ac:spMk id="7" creationId="{7E2EAA2F-68C4-4EFF-90E3-66757E8587D8}"/>
          </ac:spMkLst>
        </pc:spChg>
        <pc:spChg chg="mod">
          <ac:chgData name="Smyčková Ivana" userId="5b4d5ddc-7de4-49af-8b4a-121943b5236f" providerId="ADAL" clId="{994DFBDB-D4AB-45A1-BEAC-7D34302AB5B0}" dt="2025-04-06T16:44:53.703" v="729" actId="123"/>
          <ac:spMkLst>
            <pc:docMk/>
            <pc:sldMk cId="1824116469" sldId="335"/>
            <ac:spMk id="8" creationId="{8F8AC551-E7EE-4812-9A63-A1EB5CE3AD2C}"/>
          </ac:spMkLst>
        </pc:spChg>
        <pc:spChg chg="mod">
          <ac:chgData name="Smyčková Ivana" userId="5b4d5ddc-7de4-49af-8b4a-121943b5236f" providerId="ADAL" clId="{994DFBDB-D4AB-45A1-BEAC-7D34302AB5B0}" dt="2025-04-06T16:12:09.107" v="683" actId="20577"/>
          <ac:spMkLst>
            <pc:docMk/>
            <pc:sldMk cId="1824116469" sldId="335"/>
            <ac:spMk id="9" creationId="{FC0E7996-4004-4DE4-B57E-6F9B03E62A48}"/>
          </ac:spMkLst>
        </pc:spChg>
        <pc:spChg chg="del">
          <ac:chgData name="Smyčková Ivana" userId="5b4d5ddc-7de4-49af-8b4a-121943b5236f" providerId="ADAL" clId="{994DFBDB-D4AB-45A1-BEAC-7D34302AB5B0}" dt="2025-04-06T14:10:54.414" v="521" actId="478"/>
          <ac:spMkLst>
            <pc:docMk/>
            <pc:sldMk cId="1824116469" sldId="335"/>
            <ac:spMk id="15" creationId="{0571AF5A-DBEF-4667-B862-0AA58F29BBE1}"/>
          </ac:spMkLst>
        </pc:spChg>
        <pc:spChg chg="add mod">
          <ac:chgData name="Smyčková Ivana" userId="5b4d5ddc-7de4-49af-8b4a-121943b5236f" providerId="ADAL" clId="{994DFBDB-D4AB-45A1-BEAC-7D34302AB5B0}" dt="2025-04-06T17:08:07.322" v="752" actId="1076"/>
          <ac:spMkLst>
            <pc:docMk/>
            <pc:sldMk cId="1824116469" sldId="335"/>
            <ac:spMk id="17" creationId="{2ECC9D95-A736-4D99-B5BB-02CCE7B92857}"/>
          </ac:spMkLst>
        </pc:spChg>
        <pc:grpChg chg="mod">
          <ac:chgData name="Smyčková Ivana" userId="5b4d5ddc-7de4-49af-8b4a-121943b5236f" providerId="ADAL" clId="{994DFBDB-D4AB-45A1-BEAC-7D34302AB5B0}" dt="2025-04-06T14:12:41.721" v="538" actId="14100"/>
          <ac:grpSpMkLst>
            <pc:docMk/>
            <pc:sldMk cId="1824116469" sldId="335"/>
            <ac:grpSpMk id="2" creationId="{6F6F5F8D-AEBB-4077-ADE5-EEDD63B0E24A}"/>
          </ac:grpSpMkLst>
        </pc:grpChg>
        <pc:grpChg chg="mod">
          <ac:chgData name="Smyčková Ivana" userId="5b4d5ddc-7de4-49af-8b4a-121943b5236f" providerId="ADAL" clId="{994DFBDB-D4AB-45A1-BEAC-7D34302AB5B0}" dt="2025-04-06T14:12:18.978" v="533" actId="12788"/>
          <ac:grpSpMkLst>
            <pc:docMk/>
            <pc:sldMk cId="1824116469" sldId="335"/>
            <ac:grpSpMk id="3" creationId="{68A1AB86-BA84-4044-9A04-7C26F7E63061}"/>
          </ac:grpSpMkLst>
        </pc:grpChg>
        <pc:grpChg chg="mod">
          <ac:chgData name="Smyčková Ivana" userId="5b4d5ddc-7de4-49af-8b4a-121943b5236f" providerId="ADAL" clId="{994DFBDB-D4AB-45A1-BEAC-7D34302AB5B0}" dt="2025-04-06T14:12:18.978" v="533" actId="12788"/>
          <ac:grpSpMkLst>
            <pc:docMk/>
            <pc:sldMk cId="1824116469" sldId="335"/>
            <ac:grpSpMk id="4" creationId="{7C9B352C-0E07-49D7-849A-F94632B6FFCD}"/>
          </ac:grpSpMkLst>
        </pc:grpChg>
        <pc:picChg chg="del">
          <ac:chgData name="Smyčková Ivana" userId="5b4d5ddc-7de4-49af-8b4a-121943b5236f" providerId="ADAL" clId="{994DFBDB-D4AB-45A1-BEAC-7D34302AB5B0}" dt="2025-04-06T14:10:55.789" v="522" actId="478"/>
          <ac:picMkLst>
            <pc:docMk/>
            <pc:sldMk cId="1824116469" sldId="335"/>
            <ac:picMk id="14" creationId="{D29B18B8-2E57-404D-B6C7-A81BBAF0FDE0}"/>
          </ac:picMkLst>
        </pc:picChg>
        <pc:picChg chg="add mod modCrop">
          <ac:chgData name="Smyčková Ivana" userId="5b4d5ddc-7de4-49af-8b4a-121943b5236f" providerId="ADAL" clId="{994DFBDB-D4AB-45A1-BEAC-7D34302AB5B0}" dt="2025-04-06T14:11:39.446" v="527" actId="14100"/>
          <ac:picMkLst>
            <pc:docMk/>
            <pc:sldMk cId="1824116469" sldId="335"/>
            <ac:picMk id="16" creationId="{C3239612-3065-47C2-BFD4-3C78AB374BC3}"/>
          </ac:picMkLst>
        </pc:picChg>
      </pc:sldChg>
      <pc:sldChg chg="addSp modSp add">
        <pc:chgData name="Smyčková Ivana" userId="5b4d5ddc-7de4-49af-8b4a-121943b5236f" providerId="ADAL" clId="{994DFBDB-D4AB-45A1-BEAC-7D34302AB5B0}" dt="2025-04-06T15:52:57.160" v="609" actId="1076"/>
        <pc:sldMkLst>
          <pc:docMk/>
          <pc:sldMk cId="677224112" sldId="336"/>
        </pc:sldMkLst>
        <pc:spChg chg="add mod">
          <ac:chgData name="Smyčková Ivana" userId="5b4d5ddc-7de4-49af-8b4a-121943b5236f" providerId="ADAL" clId="{994DFBDB-D4AB-45A1-BEAC-7D34302AB5B0}" dt="2025-04-06T15:52:57.160" v="609" actId="1076"/>
          <ac:spMkLst>
            <pc:docMk/>
            <pc:sldMk cId="677224112" sldId="336"/>
            <ac:spMk id="4" creationId="{CA1A3424-2891-45B6-BCF2-69961F2B498D}"/>
          </ac:spMkLst>
        </pc:spChg>
        <pc:picChg chg="add mod modCrop">
          <ac:chgData name="Smyčková Ivana" userId="5b4d5ddc-7de4-49af-8b4a-121943b5236f" providerId="ADAL" clId="{994DFBDB-D4AB-45A1-BEAC-7D34302AB5B0}" dt="2025-04-06T15:52:04.443" v="597" actId="14100"/>
          <ac:picMkLst>
            <pc:docMk/>
            <pc:sldMk cId="677224112" sldId="336"/>
            <ac:picMk id="3" creationId="{0841ED91-851D-4AA2-9829-57DC3A080625}"/>
          </ac:picMkLst>
        </pc:picChg>
      </pc:sldChg>
      <pc:sldChg chg="modSp add">
        <pc:chgData name="Smyčková Ivana" userId="5b4d5ddc-7de4-49af-8b4a-121943b5236f" providerId="ADAL" clId="{994DFBDB-D4AB-45A1-BEAC-7D34302AB5B0}" dt="2025-04-06T16:39:22.731" v="710" actId="123"/>
        <pc:sldMkLst>
          <pc:docMk/>
          <pc:sldMk cId="0" sldId="337"/>
        </pc:sldMkLst>
        <pc:spChg chg="mod">
          <ac:chgData name="Smyčková Ivana" userId="5b4d5ddc-7de4-49af-8b4a-121943b5236f" providerId="ADAL" clId="{994DFBDB-D4AB-45A1-BEAC-7D34302AB5B0}" dt="2025-04-06T16:39:22.731" v="710" actId="123"/>
          <ac:spMkLst>
            <pc:docMk/>
            <pc:sldMk cId="0" sldId="337"/>
            <ac:spMk id="19" creationId="{BD8E3F69-CD46-41C9-9EA7-8FFF746B63C9}"/>
          </ac:spMkLst>
        </pc:spChg>
      </pc:sldChg>
      <pc:sldChg chg="modSp add">
        <pc:chgData name="Smyčková Ivana" userId="5b4d5ddc-7de4-49af-8b4a-121943b5236f" providerId="ADAL" clId="{994DFBDB-D4AB-45A1-BEAC-7D34302AB5B0}" dt="2025-04-06T16:39:19.707" v="709" actId="123"/>
        <pc:sldMkLst>
          <pc:docMk/>
          <pc:sldMk cId="1567373058" sldId="338"/>
        </pc:sldMkLst>
        <pc:spChg chg="mod">
          <ac:chgData name="Smyčková Ivana" userId="5b4d5ddc-7de4-49af-8b4a-121943b5236f" providerId="ADAL" clId="{994DFBDB-D4AB-45A1-BEAC-7D34302AB5B0}" dt="2025-04-06T16:39:19.707" v="709" actId="123"/>
          <ac:spMkLst>
            <pc:docMk/>
            <pc:sldMk cId="1567373058" sldId="338"/>
            <ac:spMk id="20" creationId="{93996F6A-5A24-435C-A5CF-89BE0A515650}"/>
          </ac:spMkLst>
        </pc:spChg>
      </pc:sldChg>
      <pc:sldChg chg="add ord">
        <pc:chgData name="Smyčková Ivana" userId="5b4d5ddc-7de4-49af-8b4a-121943b5236f" providerId="ADAL" clId="{994DFBDB-D4AB-45A1-BEAC-7D34302AB5B0}" dt="2025-04-06T16:39:34.245" v="711"/>
        <pc:sldMkLst>
          <pc:docMk/>
          <pc:sldMk cId="1849188322" sldId="339"/>
        </pc:sldMkLst>
      </pc:sldChg>
      <pc:sldChg chg="add ord">
        <pc:chgData name="Smyčková Ivana" userId="5b4d5ddc-7de4-49af-8b4a-121943b5236f" providerId="ADAL" clId="{994DFBDB-D4AB-45A1-BEAC-7D34302AB5B0}" dt="2025-04-06T16:39:49.089" v="712"/>
        <pc:sldMkLst>
          <pc:docMk/>
          <pc:sldMk cId="625707250" sldId="340"/>
        </pc:sldMkLst>
      </pc:sldChg>
      <pc:sldChg chg="add ord">
        <pc:chgData name="Smyčková Ivana" userId="5b4d5ddc-7de4-49af-8b4a-121943b5236f" providerId="ADAL" clId="{994DFBDB-D4AB-45A1-BEAC-7D34302AB5B0}" dt="2025-04-06T16:39:54.722" v="714"/>
        <pc:sldMkLst>
          <pc:docMk/>
          <pc:sldMk cId="2850044476" sldId="341"/>
        </pc:sldMkLst>
      </pc:sldChg>
      <pc:sldChg chg="modSp add">
        <pc:chgData name="Smyčková Ivana" userId="5b4d5ddc-7de4-49af-8b4a-121943b5236f" providerId="ADAL" clId="{994DFBDB-D4AB-45A1-BEAC-7D34302AB5B0}" dt="2025-04-06T16:40:09.060" v="715" actId="123"/>
        <pc:sldMkLst>
          <pc:docMk/>
          <pc:sldMk cId="2119154186" sldId="342"/>
        </pc:sldMkLst>
        <pc:spChg chg="mod">
          <ac:chgData name="Smyčková Ivana" userId="5b4d5ddc-7de4-49af-8b4a-121943b5236f" providerId="ADAL" clId="{994DFBDB-D4AB-45A1-BEAC-7D34302AB5B0}" dt="2025-04-06T16:40:09.060" v="715" actId="123"/>
          <ac:spMkLst>
            <pc:docMk/>
            <pc:sldMk cId="2119154186" sldId="342"/>
            <ac:spMk id="22" creationId="{8F1159C2-0859-4537-A149-9DACB3AEC130}"/>
          </ac:spMkLst>
        </pc:spChg>
      </pc:sldChg>
      <pc:sldChg chg="add">
        <pc:chgData name="Smyčková Ivana" userId="5b4d5ddc-7de4-49af-8b4a-121943b5236f" providerId="ADAL" clId="{994DFBDB-D4AB-45A1-BEAC-7D34302AB5B0}" dt="2025-04-06T16:38:59.834" v="701"/>
        <pc:sldMkLst>
          <pc:docMk/>
          <pc:sldMk cId="1237796693" sldId="343"/>
        </pc:sldMkLst>
      </pc:sldChg>
    </pc:docChg>
  </pc:docChgLst>
  <pc:docChgLst>
    <pc:chgData name="Smyčková Ivana" userId="5b4d5ddc-7de4-49af-8b4a-121943b5236f" providerId="ADAL" clId="{4FEAEE37-DA7D-47BB-86FC-708F9F954B89}"/>
    <pc:docChg chg="delSld modSld">
      <pc:chgData name="Smyčková Ivana" userId="5b4d5ddc-7de4-49af-8b4a-121943b5236f" providerId="ADAL" clId="{4FEAEE37-DA7D-47BB-86FC-708F9F954B89}" dt="2025-05-20T13:37:52.825" v="43" actId="20577"/>
      <pc:docMkLst>
        <pc:docMk/>
      </pc:docMkLst>
      <pc:sldChg chg="modSp">
        <pc:chgData name="Smyčková Ivana" userId="5b4d5ddc-7de4-49af-8b4a-121943b5236f" providerId="ADAL" clId="{4FEAEE37-DA7D-47BB-86FC-708F9F954B89}" dt="2025-05-20T13:37:52.825" v="43" actId="20577"/>
        <pc:sldMkLst>
          <pc:docMk/>
          <pc:sldMk cId="625707250" sldId="340"/>
        </pc:sldMkLst>
        <pc:spChg chg="mod">
          <ac:chgData name="Smyčková Ivana" userId="5b4d5ddc-7de4-49af-8b4a-121943b5236f" providerId="ADAL" clId="{4FEAEE37-DA7D-47BB-86FC-708F9F954B89}" dt="2025-05-20T13:37:52.825" v="43" actId="20577"/>
          <ac:spMkLst>
            <pc:docMk/>
            <pc:sldMk cId="625707250" sldId="340"/>
            <ac:spMk id="23" creationId="{E9DB154B-7EDE-40DF-832B-853D54BD2803}"/>
          </ac:spMkLst>
        </pc:spChg>
      </pc:sldChg>
      <pc:sldChg chg="modSp">
        <pc:chgData name="Smyčková Ivana" userId="5b4d5ddc-7de4-49af-8b4a-121943b5236f" providerId="ADAL" clId="{4FEAEE37-DA7D-47BB-86FC-708F9F954B89}" dt="2025-05-20T13:37:39.801" v="34" actId="20577"/>
        <pc:sldMkLst>
          <pc:docMk/>
          <pc:sldMk cId="2119154186" sldId="342"/>
        </pc:sldMkLst>
        <pc:spChg chg="mod">
          <ac:chgData name="Smyčková Ivana" userId="5b4d5ddc-7de4-49af-8b4a-121943b5236f" providerId="ADAL" clId="{4FEAEE37-DA7D-47BB-86FC-708F9F954B89}" dt="2025-05-20T13:37:39.801" v="34" actId="20577"/>
          <ac:spMkLst>
            <pc:docMk/>
            <pc:sldMk cId="2119154186" sldId="342"/>
            <ac:spMk id="23" creationId="{E9DB154B-7EDE-40DF-832B-853D54BD2803}"/>
          </ac:spMkLst>
        </pc:spChg>
      </pc:sldChg>
      <pc:sldChg chg="modSp">
        <pc:chgData name="Smyčková Ivana" userId="5b4d5ddc-7de4-49af-8b4a-121943b5236f" providerId="ADAL" clId="{4FEAEE37-DA7D-47BB-86FC-708F9F954B89}" dt="2025-05-20T13:37:32.847" v="25" actId="20577"/>
        <pc:sldMkLst>
          <pc:docMk/>
          <pc:sldMk cId="1237796693" sldId="343"/>
        </pc:sldMkLst>
        <pc:spChg chg="mod">
          <ac:chgData name="Smyčková Ivana" userId="5b4d5ddc-7de4-49af-8b4a-121943b5236f" providerId="ADAL" clId="{4FEAEE37-DA7D-47BB-86FC-708F9F954B89}" dt="2025-05-20T13:37:32.847" v="25" actId="20577"/>
          <ac:spMkLst>
            <pc:docMk/>
            <pc:sldMk cId="1237796693" sldId="343"/>
            <ac:spMk id="23" creationId="{E9DB154B-7EDE-40DF-832B-853D54BD2803}"/>
          </ac:spMkLst>
        </pc:spChg>
      </pc:sldChg>
      <pc:sldChg chg="del">
        <pc:chgData name="Smyčková Ivana" userId="5b4d5ddc-7de4-49af-8b4a-121943b5236f" providerId="ADAL" clId="{4FEAEE37-DA7D-47BB-86FC-708F9F954B89}" dt="2025-05-20T13:36:46.406" v="0" actId="2696"/>
        <pc:sldMkLst>
          <pc:docMk/>
          <pc:sldMk cId="2733799588" sldId="3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Shape 25"/>
          <p:cNvSpPr>
            <a:spLocks noGrp="1" noRot="1" noChangeAspect="1"/>
          </p:cNvSpPr>
          <p:nvPr>
            <p:ph type="sldImg"/>
          </p:nvPr>
        </p:nvSpPr>
        <p:spPr>
          <a:xfrm>
            <a:off x="1143000" y="685800"/>
            <a:ext cx="4572000" cy="3429000"/>
          </a:xfrm>
          <a:prstGeom prst="rect">
            <a:avLst/>
          </a:prstGeom>
        </p:spPr>
        <p:txBody>
          <a:bodyPr/>
          <a:lstStyle/>
          <a:p>
            <a:endParaRPr/>
          </a:p>
        </p:txBody>
      </p:sp>
      <p:sp>
        <p:nvSpPr>
          <p:cNvPr id="26" name="Shape 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mn-lt"/>
        <a:ea typeface="+mn-ea"/>
        <a:cs typeface="+mn-cs"/>
        <a:sym typeface="FenomenSans-Regular"/>
      </a:defRPr>
    </a:lvl1pPr>
    <a:lvl2pPr defTabSz="457200" latinLnBrk="0">
      <a:defRPr sz="2200">
        <a:latin typeface="+mn-lt"/>
        <a:ea typeface="+mn-ea"/>
        <a:cs typeface="+mn-cs"/>
        <a:sym typeface="FenomenSans-Regular"/>
      </a:defRPr>
    </a:lvl2pPr>
    <a:lvl3pPr defTabSz="457200" latinLnBrk="0">
      <a:defRPr sz="2200">
        <a:latin typeface="+mn-lt"/>
        <a:ea typeface="+mn-ea"/>
        <a:cs typeface="+mn-cs"/>
        <a:sym typeface="FenomenSans-Regular"/>
      </a:defRPr>
    </a:lvl3pPr>
    <a:lvl4pPr defTabSz="457200" latinLnBrk="0">
      <a:defRPr sz="2200">
        <a:latin typeface="+mn-lt"/>
        <a:ea typeface="+mn-ea"/>
        <a:cs typeface="+mn-cs"/>
        <a:sym typeface="FenomenSans-Regular"/>
      </a:defRPr>
    </a:lvl4pPr>
    <a:lvl5pPr defTabSz="457200" latinLnBrk="0">
      <a:defRPr sz="2200">
        <a:latin typeface="+mn-lt"/>
        <a:ea typeface="+mn-ea"/>
        <a:cs typeface="+mn-cs"/>
        <a:sym typeface="FenomenSans-Regular"/>
      </a:defRPr>
    </a:lvl5pPr>
    <a:lvl6pPr defTabSz="457200" latinLnBrk="0">
      <a:defRPr sz="2200">
        <a:latin typeface="+mn-lt"/>
        <a:ea typeface="+mn-ea"/>
        <a:cs typeface="+mn-cs"/>
        <a:sym typeface="FenomenSans-Regular"/>
      </a:defRPr>
    </a:lvl6pPr>
    <a:lvl7pPr defTabSz="457200" latinLnBrk="0">
      <a:defRPr sz="2200">
        <a:latin typeface="+mn-lt"/>
        <a:ea typeface="+mn-ea"/>
        <a:cs typeface="+mn-cs"/>
        <a:sym typeface="FenomenSans-Regular"/>
      </a:defRPr>
    </a:lvl7pPr>
    <a:lvl8pPr defTabSz="457200" latinLnBrk="0">
      <a:defRPr sz="2200">
        <a:latin typeface="+mn-lt"/>
        <a:ea typeface="+mn-ea"/>
        <a:cs typeface="+mn-cs"/>
        <a:sym typeface="FenomenSans-Regular"/>
      </a:defRPr>
    </a:lvl8pPr>
    <a:lvl9pPr defTabSz="457200" latinLnBrk="0">
      <a:defRPr sz="2200">
        <a:latin typeface="+mn-lt"/>
        <a:ea typeface="+mn-ea"/>
        <a:cs typeface="+mn-cs"/>
        <a:sym typeface="FenomenSans-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en-US" sz="2200" dirty="0">
                <a:effectLst/>
                <a:latin typeface="+mn-lt"/>
                <a:ea typeface="+mn-ea"/>
                <a:cs typeface="+mn-cs"/>
                <a:sym typeface="FenomenSans-Regular"/>
              </a:rPr>
              <a:t>Viana</a:t>
            </a:r>
            <a:endParaRPr lang="cs-CZ" sz="2200" dirty="0">
              <a:effectLst/>
              <a:latin typeface="+mn-lt"/>
              <a:ea typeface="+mn-ea"/>
              <a:cs typeface="+mn-cs"/>
              <a:sym typeface="FenomenSans-Regular"/>
            </a:endParaRPr>
          </a:p>
          <a:p>
            <a:r>
              <a:rPr lang="en-US" sz="2200" dirty="0">
                <a:effectLst/>
                <a:latin typeface="+mn-lt"/>
                <a:ea typeface="+mn-ea"/>
                <a:cs typeface="+mn-cs"/>
                <a:sym typeface="FenomenSans-Regular"/>
              </a:rPr>
              <a:t>In the Viana project in DS Smith Viana Paper Mill, Portugal </a:t>
            </a:r>
            <a:r>
              <a:rPr lang="en-US" sz="2200" dirty="0" err="1">
                <a:effectLst/>
                <a:latin typeface="+mn-lt"/>
                <a:ea typeface="+mn-ea"/>
                <a:cs typeface="+mn-cs"/>
                <a:sym typeface="FenomenSans-Regular"/>
              </a:rPr>
              <a:t>Hutni</a:t>
            </a:r>
            <a:r>
              <a:rPr lang="en-US" sz="2200" dirty="0">
                <a:effectLst/>
                <a:latin typeface="+mn-lt"/>
                <a:ea typeface="+mn-ea"/>
                <a:cs typeface="+mn-cs"/>
                <a:sym typeface="FenomenSans-Regular"/>
              </a:rPr>
              <a:t> montáže, a.s. installed the recovery boiler for Valmet Technologies Oy. The company was responsible for the installation of the boiler’s pressure part and non-pressure parts, HP piping, equipment and ducts.</a:t>
            </a:r>
            <a:endParaRPr lang="cs-CZ" sz="2200" dirty="0">
              <a:effectLst/>
              <a:latin typeface="+mn-lt"/>
              <a:ea typeface="+mn-ea"/>
              <a:cs typeface="+mn-cs"/>
              <a:sym typeface="FenomenSans-Regular"/>
            </a:endParaRPr>
          </a:p>
          <a:p>
            <a:r>
              <a:rPr lang="en-US" sz="2200" dirty="0">
                <a:effectLst/>
                <a:latin typeface="+mn-lt"/>
                <a:ea typeface="+mn-ea"/>
                <a:cs typeface="+mn-cs"/>
                <a:sym typeface="FenomenSans-Regular"/>
              </a:rPr>
              <a:t>This boiler is among the most advanced in Europe and will improve the mill’s steam efficiency by 25%, with the generated steam being recycled back into the process. Equipped with Valmet's Electrostatic Precipitator, the boiler ensures effective dust removal and low emissions, contributing to DS Smith's goal of reducing CO₂ emissions and achieving Net Zero by 2050</a:t>
            </a:r>
            <a:r>
              <a:rPr lang="cs-CZ" sz="2200" dirty="0">
                <a:effectLst/>
                <a:latin typeface="+mn-lt"/>
                <a:ea typeface="+mn-ea"/>
                <a:cs typeface="+mn-cs"/>
                <a:sym typeface="FenomenSans-Regular"/>
              </a:rPr>
              <a:t>.</a:t>
            </a:r>
            <a:endParaRPr lang="cs-CZ" dirty="0"/>
          </a:p>
        </p:txBody>
      </p:sp>
    </p:spTree>
    <p:extLst>
      <p:ext uri="{BB962C8B-B14F-4D97-AF65-F5344CB8AC3E}">
        <p14:creationId xmlns:p14="http://schemas.microsoft.com/office/powerpoint/2010/main" val="374389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2200" dirty="0" err="1">
                <a:effectLst/>
                <a:latin typeface="+mn-lt"/>
                <a:ea typeface="+mn-ea"/>
                <a:cs typeface="+mn-cs"/>
                <a:sym typeface="FenomenSans-Regular"/>
              </a:rPr>
              <a:t>Kemi</a:t>
            </a:r>
            <a:endParaRPr lang="cs-CZ" sz="2200" dirty="0">
              <a:effectLst/>
              <a:latin typeface="+mn-lt"/>
              <a:ea typeface="+mn-ea"/>
              <a:cs typeface="+mn-cs"/>
              <a:sym typeface="FenomenSans-Regular"/>
            </a:endParaRPr>
          </a:p>
          <a:p>
            <a:r>
              <a:rPr lang="en-US" sz="2200" dirty="0">
                <a:effectLst/>
                <a:latin typeface="+mn-lt"/>
                <a:ea typeface="+mn-ea"/>
                <a:cs typeface="+mn-cs"/>
                <a:sym typeface="FenomenSans-Regular"/>
              </a:rPr>
              <a:t>Hutní montáže, a.s. participated in the construction of a high-capacity recovery boiler for </a:t>
            </a:r>
            <a:r>
              <a:rPr lang="en-US" sz="2200" dirty="0" err="1">
                <a:effectLst/>
                <a:latin typeface="+mn-lt"/>
                <a:ea typeface="+mn-ea"/>
                <a:cs typeface="+mn-cs"/>
                <a:sym typeface="FenomenSans-Regular"/>
              </a:rPr>
              <a:t>Metsä</a:t>
            </a:r>
            <a:r>
              <a:rPr lang="en-US" sz="2200" dirty="0">
                <a:effectLst/>
                <a:latin typeface="+mn-lt"/>
                <a:ea typeface="+mn-ea"/>
                <a:cs typeface="+mn-cs"/>
                <a:sym typeface="FenomenSans-Regular"/>
              </a:rPr>
              <a:t> </a:t>
            </a:r>
            <a:r>
              <a:rPr lang="en-US" sz="2200" dirty="0" err="1">
                <a:effectLst/>
                <a:latin typeface="+mn-lt"/>
                <a:ea typeface="+mn-ea"/>
                <a:cs typeface="+mn-cs"/>
                <a:sym typeface="FenomenSans-Regular"/>
              </a:rPr>
              <a:t>Fibre’s</a:t>
            </a:r>
            <a:r>
              <a:rPr lang="en-US" sz="2200" dirty="0">
                <a:effectLst/>
                <a:latin typeface="+mn-lt"/>
                <a:ea typeface="+mn-ea"/>
                <a:cs typeface="+mn-cs"/>
                <a:sym typeface="FenomenSans-Regular"/>
              </a:rPr>
              <a:t> new bioproduct mill in Kemi, Finland. As a subcontractor for </a:t>
            </a:r>
            <a:r>
              <a:rPr lang="en-US" sz="2200" dirty="0" err="1">
                <a:effectLst/>
                <a:latin typeface="+mn-lt"/>
                <a:ea typeface="+mn-ea"/>
                <a:cs typeface="+mn-cs"/>
                <a:sym typeface="FenomenSans-Regular"/>
              </a:rPr>
              <a:t>Metsä</a:t>
            </a:r>
            <a:r>
              <a:rPr lang="en-US" sz="2200" dirty="0">
                <a:effectLst/>
                <a:latin typeface="+mn-lt"/>
                <a:ea typeface="+mn-ea"/>
                <a:cs typeface="+mn-cs"/>
                <a:sym typeface="FenomenSans-Regular"/>
              </a:rPr>
              <a:t> </a:t>
            </a:r>
            <a:r>
              <a:rPr lang="en-US" sz="2200" dirty="0" err="1">
                <a:effectLst/>
                <a:latin typeface="+mn-lt"/>
                <a:ea typeface="+mn-ea"/>
                <a:cs typeface="+mn-cs"/>
                <a:sym typeface="FenomenSans-Regular"/>
              </a:rPr>
              <a:t>Fibre</a:t>
            </a:r>
            <a:r>
              <a:rPr lang="en-US" sz="2200" dirty="0">
                <a:effectLst/>
                <a:latin typeface="+mn-lt"/>
                <a:ea typeface="+mn-ea"/>
                <a:cs typeface="+mn-cs"/>
                <a:sym typeface="FenomenSans-Regular"/>
              </a:rPr>
              <a:t>  Oy/Valmet Technologies Oy, the company was responsible for recovery boiler’s pressure part and non-pressure parts, HP piping, equipment and ducts installation. </a:t>
            </a:r>
            <a:endParaRPr lang="cs-CZ" sz="2200" dirty="0">
              <a:effectLst/>
              <a:latin typeface="+mn-lt"/>
              <a:ea typeface="+mn-ea"/>
              <a:cs typeface="+mn-cs"/>
              <a:sym typeface="FenomenSans-Regular"/>
            </a:endParaRPr>
          </a:p>
          <a:p>
            <a:r>
              <a:rPr lang="en-US" sz="2200" dirty="0">
                <a:effectLst/>
                <a:latin typeface="+mn-lt"/>
                <a:ea typeface="+mn-ea"/>
                <a:cs typeface="+mn-cs"/>
                <a:sym typeface="FenomenSans-Regular"/>
              </a:rPr>
              <a:t>The new mill produces 1.5 million tons of pulp from softwood and hardwood annually. The operation is entirely fossil-fuel-free, to achieve zero waste by 2030. Modern technologies enable the efficient utilization of all by-products and the production of bioenergy. The new recovery boiler is designed with modern features for high efficiency and energy performance, contributing to the mill’s fossil-free operation. The project was contracted on previous successful cooperation in the </a:t>
            </a:r>
            <a:r>
              <a:rPr lang="en-US" sz="2200" dirty="0" err="1">
                <a:effectLst/>
                <a:latin typeface="+mn-lt"/>
                <a:ea typeface="+mn-ea"/>
                <a:cs typeface="+mn-cs"/>
                <a:sym typeface="FenomenSans-Regular"/>
              </a:rPr>
              <a:t>Äänekoski</a:t>
            </a:r>
            <a:r>
              <a:rPr lang="en-US" sz="2200" dirty="0">
                <a:effectLst/>
                <a:latin typeface="+mn-lt"/>
                <a:ea typeface="+mn-ea"/>
                <a:cs typeface="+mn-cs"/>
                <a:sym typeface="FenomenSans-Regular"/>
              </a:rPr>
              <a:t> project.</a:t>
            </a:r>
            <a:endParaRPr lang="cs-CZ" sz="2200" dirty="0">
              <a:effectLst/>
              <a:latin typeface="+mn-lt"/>
              <a:ea typeface="+mn-ea"/>
              <a:cs typeface="+mn-cs"/>
              <a:sym typeface="FenomenSans-Regular"/>
            </a:endParaRPr>
          </a:p>
          <a:p>
            <a:endParaRPr lang="cs-CZ" dirty="0"/>
          </a:p>
        </p:txBody>
      </p:sp>
    </p:spTree>
    <p:extLst>
      <p:ext uri="{BB962C8B-B14F-4D97-AF65-F5344CB8AC3E}">
        <p14:creationId xmlns:p14="http://schemas.microsoft.com/office/powerpoint/2010/main" val="178240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2200" dirty="0">
                <a:effectLst/>
                <a:latin typeface="+mn-lt"/>
                <a:ea typeface="+mn-ea"/>
                <a:cs typeface="+mn-cs"/>
                <a:sym typeface="FenomenSans-Regular"/>
              </a:rPr>
              <a:t>TAURUS</a:t>
            </a:r>
          </a:p>
          <a:p>
            <a:r>
              <a:rPr lang="en-US" sz="2200" dirty="0">
                <a:effectLst/>
                <a:latin typeface="+mn-lt"/>
                <a:ea typeface="+mn-ea"/>
                <a:cs typeface="+mn-cs"/>
                <a:sym typeface="FenomenSans-Regular"/>
              </a:rPr>
              <a:t>In the Taurus project in Paso de los </a:t>
            </a:r>
            <a:r>
              <a:rPr lang="en-US" sz="2200" dirty="0" err="1">
                <a:effectLst/>
                <a:latin typeface="+mn-lt"/>
                <a:ea typeface="+mn-ea"/>
                <a:cs typeface="+mn-cs"/>
                <a:sym typeface="FenomenSans-Regular"/>
              </a:rPr>
              <a:t>Toros</a:t>
            </a:r>
            <a:r>
              <a:rPr lang="en-US" sz="2200" dirty="0">
                <a:effectLst/>
                <a:latin typeface="+mn-lt"/>
                <a:ea typeface="+mn-ea"/>
                <a:cs typeface="+mn-cs"/>
                <a:sym typeface="FenomenSans-Regular"/>
              </a:rPr>
              <a:t>, Uruguay, Hutní montáže, a.s. installed a high-capacity recovery boiler and power boiler for UPM and Andritz. The company was responsible for the installation of steel structure, pressure and non-pressure parts, HP piping, equipment and ducts for both boilers.</a:t>
            </a:r>
            <a:endParaRPr lang="cs-CZ" sz="2200" dirty="0">
              <a:effectLst/>
              <a:latin typeface="+mn-lt"/>
              <a:ea typeface="+mn-ea"/>
              <a:cs typeface="+mn-cs"/>
              <a:sym typeface="FenomenSans-Regular"/>
            </a:endParaRPr>
          </a:p>
          <a:p>
            <a:r>
              <a:rPr lang="en-US" sz="2200" dirty="0">
                <a:effectLst/>
                <a:latin typeface="+mn-lt"/>
                <a:ea typeface="+mn-ea"/>
                <a:cs typeface="+mn-cs"/>
                <a:sym typeface="FenomenSans-Regular"/>
              </a:rPr>
              <a:t>The UPM Paso de los </a:t>
            </a:r>
            <a:r>
              <a:rPr lang="en-US" sz="2200" dirty="0" err="1">
                <a:effectLst/>
                <a:latin typeface="+mn-lt"/>
                <a:ea typeface="+mn-ea"/>
                <a:cs typeface="+mn-cs"/>
                <a:sym typeface="FenomenSans-Regular"/>
              </a:rPr>
              <a:t>Toros</a:t>
            </a:r>
            <a:r>
              <a:rPr lang="en-US" sz="2200" dirty="0">
                <a:effectLst/>
                <a:latin typeface="+mn-lt"/>
                <a:ea typeface="+mn-ea"/>
                <a:cs typeface="+mn-cs"/>
                <a:sym typeface="FenomenSans-Regular"/>
              </a:rPr>
              <a:t> pulp mill, also known as the Taurus project, is a significant industrial development in Uruguay. This state-of-the-art facility began operations in April 2023 and has an annual production capacity of 2.1 million </a:t>
            </a:r>
            <a:r>
              <a:rPr lang="en-US" sz="2200" dirty="0" err="1">
                <a:effectLst/>
                <a:latin typeface="+mn-lt"/>
                <a:ea typeface="+mn-ea"/>
                <a:cs typeface="+mn-cs"/>
                <a:sym typeface="FenomenSans-Regular"/>
              </a:rPr>
              <a:t>tonnes</a:t>
            </a:r>
            <a:r>
              <a:rPr lang="en-US" sz="2200" dirty="0">
                <a:effectLst/>
                <a:latin typeface="+mn-lt"/>
                <a:ea typeface="+mn-ea"/>
                <a:cs typeface="+mn-cs"/>
                <a:sym typeface="FenomenSans-Regular"/>
              </a:rPr>
              <a:t> of eucalyptus pulp. The mill operates with high energy efficiency and minimal environmental impact, contributing approximately 1 terawatt-hour of surplus green electricity per year to Uruguay's power supply.</a:t>
            </a:r>
            <a:endParaRPr lang="cs-CZ" sz="2200" dirty="0">
              <a:effectLst/>
              <a:latin typeface="+mn-lt"/>
              <a:ea typeface="+mn-ea"/>
              <a:cs typeface="+mn-cs"/>
              <a:sym typeface="FenomenSans-Regular"/>
            </a:endParaRPr>
          </a:p>
          <a:p>
            <a:endParaRPr lang="cs-CZ" dirty="0"/>
          </a:p>
        </p:txBody>
      </p:sp>
    </p:spTree>
    <p:extLst>
      <p:ext uri="{BB962C8B-B14F-4D97-AF65-F5344CB8AC3E}">
        <p14:creationId xmlns:p14="http://schemas.microsoft.com/office/powerpoint/2010/main" val="2379962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2200" dirty="0">
                <a:effectLst/>
                <a:latin typeface="+mn-lt"/>
                <a:ea typeface="+mn-ea"/>
                <a:cs typeface="+mn-cs"/>
                <a:sym typeface="FenomenSans-Regular"/>
              </a:rPr>
              <a:t>Wolfsburg</a:t>
            </a:r>
          </a:p>
          <a:p>
            <a:r>
              <a:rPr lang="en-US" sz="2200" dirty="0">
                <a:effectLst/>
                <a:latin typeface="+mn-lt"/>
                <a:ea typeface="+mn-ea"/>
                <a:cs typeface="+mn-cs"/>
                <a:sym typeface="FenomenSans-Regular"/>
              </a:rPr>
              <a:t>In the Wolfsburg project, Hutní montáže, a.s. worked with </a:t>
            </a:r>
            <a:r>
              <a:rPr lang="cs-CZ" sz="2200" dirty="0">
                <a:effectLst/>
                <a:latin typeface="+mn-lt"/>
                <a:ea typeface="+mn-ea"/>
                <a:cs typeface="+mn-cs"/>
                <a:sym typeface="FenomenSans-Regular"/>
              </a:rPr>
              <a:t>Mitsubishi </a:t>
            </a:r>
            <a:r>
              <a:rPr lang="cs-CZ" sz="2200" dirty="0" err="1">
                <a:effectLst/>
                <a:latin typeface="+mn-lt"/>
                <a:ea typeface="+mn-ea"/>
                <a:cs typeface="+mn-cs"/>
                <a:sym typeface="FenomenSans-Regular"/>
              </a:rPr>
              <a:t>Power</a:t>
            </a:r>
            <a:r>
              <a:rPr lang="cs-CZ" sz="2200" dirty="0">
                <a:effectLst/>
                <a:latin typeface="+mn-lt"/>
                <a:ea typeface="+mn-ea"/>
                <a:cs typeface="+mn-cs"/>
                <a:sym typeface="FenomenSans-Regular"/>
              </a:rPr>
              <a:t> </a:t>
            </a:r>
            <a:r>
              <a:rPr lang="cs-CZ" sz="2200" dirty="0" err="1">
                <a:effectLst/>
                <a:latin typeface="+mn-lt"/>
                <a:ea typeface="+mn-ea"/>
                <a:cs typeface="+mn-cs"/>
                <a:sym typeface="FenomenSans-Regular"/>
              </a:rPr>
              <a:t>Europe</a:t>
            </a:r>
            <a:r>
              <a:rPr lang="en-US" sz="2200" dirty="0">
                <a:effectLst/>
                <a:latin typeface="+mn-lt"/>
                <a:ea typeface="+mn-ea"/>
                <a:cs typeface="+mn-cs"/>
                <a:sym typeface="FenomenSans-Regular"/>
              </a:rPr>
              <a:t> on the installation of two HRSG boilers.  Our company was responsible for the installation of the HRSG boiler’s pressure and non-pressure parts, HP piping, ducts and stack.</a:t>
            </a:r>
            <a:endParaRPr lang="cs-CZ" sz="2200" dirty="0">
              <a:effectLst/>
              <a:latin typeface="+mn-lt"/>
              <a:ea typeface="+mn-ea"/>
              <a:cs typeface="+mn-cs"/>
              <a:sym typeface="FenomenSans-Regular"/>
            </a:endParaRPr>
          </a:p>
          <a:p>
            <a:r>
              <a:rPr lang="en-US" sz="2200" dirty="0">
                <a:effectLst/>
                <a:latin typeface="+mn-lt"/>
                <a:ea typeface="+mn-ea"/>
                <a:cs typeface="+mn-cs"/>
                <a:sym typeface="FenomenSans-Regular"/>
              </a:rPr>
              <a:t> The new gas-and-steam cogeneration plant at the "</a:t>
            </a:r>
            <a:r>
              <a:rPr lang="en-US" sz="2200" dirty="0" err="1">
                <a:effectLst/>
                <a:latin typeface="+mn-lt"/>
                <a:ea typeface="+mn-ea"/>
                <a:cs typeface="+mn-cs"/>
                <a:sym typeface="FenomenSans-Regular"/>
              </a:rPr>
              <a:t>Heizkraftwerk</a:t>
            </a:r>
            <a:r>
              <a:rPr lang="en-US" sz="2200" dirty="0">
                <a:effectLst/>
                <a:latin typeface="+mn-lt"/>
                <a:ea typeface="+mn-ea"/>
                <a:cs typeface="+mn-cs"/>
                <a:sym typeface="FenomenSans-Regular"/>
              </a:rPr>
              <a:t> Wolfsburg-West" facility involved replacing two existing coal-fired units with a gas-fired double block. The new plant features two H-100 class gas turbines, two waste heat recovery boilers (HRSGs), and two steam turbines, collectively generating approximately 288 megawatts (MW) of electricity and about 265 MW of heat</a:t>
            </a:r>
            <a:endParaRPr lang="cs-CZ" sz="2200" dirty="0">
              <a:effectLst/>
              <a:latin typeface="+mn-lt"/>
              <a:ea typeface="+mn-ea"/>
              <a:cs typeface="+mn-cs"/>
              <a:sym typeface="FenomenSans-Regular"/>
            </a:endParaRPr>
          </a:p>
          <a:p>
            <a:endParaRPr lang="cs-CZ" dirty="0"/>
          </a:p>
        </p:txBody>
      </p:sp>
    </p:spTree>
    <p:extLst>
      <p:ext uri="{BB962C8B-B14F-4D97-AF65-F5344CB8AC3E}">
        <p14:creationId xmlns:p14="http://schemas.microsoft.com/office/powerpoint/2010/main" val="1337725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2200" dirty="0">
                <a:effectLst/>
                <a:latin typeface="+mn-lt"/>
                <a:ea typeface="+mn-ea"/>
                <a:cs typeface="+mn-cs"/>
                <a:sym typeface="FenomenSans-Regular"/>
              </a:rPr>
              <a:t>KK 1600</a:t>
            </a:r>
          </a:p>
          <a:p>
            <a:r>
              <a:rPr lang="en-US" sz="2200" dirty="0">
                <a:effectLst/>
                <a:latin typeface="+mn-lt"/>
                <a:ea typeface="+mn-ea"/>
                <a:cs typeface="+mn-cs"/>
                <a:sym typeface="FenomenSans-Regular"/>
              </a:rPr>
              <a:t>The KK1600 project Hutní montáže, a.s. was responsible for the supply and precise installation of its steel and mechanical components, showcasing their expertise in complex industrial assemblies.</a:t>
            </a:r>
            <a:endParaRPr lang="cs-CZ" sz="2200" dirty="0">
              <a:effectLst/>
              <a:latin typeface="+mn-lt"/>
              <a:ea typeface="+mn-ea"/>
              <a:cs typeface="+mn-cs"/>
              <a:sym typeface="FenomenSans-Regular"/>
            </a:endParaRPr>
          </a:p>
          <a:p>
            <a:r>
              <a:rPr lang="en-US" sz="2200" dirty="0">
                <a:effectLst/>
                <a:latin typeface="+mn-lt"/>
                <a:ea typeface="+mn-ea"/>
                <a:cs typeface="+mn-cs"/>
                <a:sym typeface="FenomenSans-Regular"/>
              </a:rPr>
              <a:t>The KK 1600 is a bucket wheel excavator designed for large-scale open-pit mining operations, capable of efficiently handling significant volumes of overburden or minerals. While specific details about the KK 1600 model are limited, similar excavators provide insight into its potential specifications and capabilities.</a:t>
            </a:r>
            <a:endParaRPr lang="cs-CZ" sz="2200" dirty="0">
              <a:effectLst/>
              <a:latin typeface="+mn-lt"/>
              <a:ea typeface="+mn-ea"/>
              <a:cs typeface="+mn-cs"/>
              <a:sym typeface="FenomenSans-Regular"/>
            </a:endParaRPr>
          </a:p>
          <a:p>
            <a:endParaRPr lang="cs-CZ" dirty="0"/>
          </a:p>
        </p:txBody>
      </p:sp>
    </p:spTree>
    <p:extLst>
      <p:ext uri="{BB962C8B-B14F-4D97-AF65-F5344CB8AC3E}">
        <p14:creationId xmlns:p14="http://schemas.microsoft.com/office/powerpoint/2010/main" val="1340299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2200" dirty="0">
                <a:effectLst/>
                <a:latin typeface="+mn-lt"/>
                <a:ea typeface="+mn-ea"/>
                <a:cs typeface="+mn-cs"/>
                <a:sym typeface="FenomenSans-Regular"/>
              </a:rPr>
              <a:t>Uppsala</a:t>
            </a:r>
          </a:p>
          <a:p>
            <a:r>
              <a:rPr lang="en-US" sz="2200" dirty="0">
                <a:effectLst/>
                <a:latin typeface="+mn-lt"/>
                <a:ea typeface="+mn-ea"/>
                <a:cs typeface="+mn-cs"/>
                <a:sym typeface="FenomenSans-Regular"/>
              </a:rPr>
              <a:t>​Hutní montáže, a.s. participated in the Carpe </a:t>
            </a:r>
            <a:r>
              <a:rPr lang="en-US" sz="2200" dirty="0" err="1">
                <a:effectLst/>
                <a:latin typeface="+mn-lt"/>
                <a:ea typeface="+mn-ea"/>
                <a:cs typeface="+mn-cs"/>
                <a:sym typeface="FenomenSans-Regular"/>
              </a:rPr>
              <a:t>Futurum</a:t>
            </a:r>
            <a:r>
              <a:rPr lang="en-US" sz="2200" dirty="0">
                <a:effectLst/>
                <a:latin typeface="+mn-lt"/>
                <a:ea typeface="+mn-ea"/>
                <a:cs typeface="+mn-cs"/>
                <a:sym typeface="FenomenSans-Regular"/>
              </a:rPr>
              <a:t> project in Uppsala, Sweden, where they were responsible for assembling the pressure and non-pressure parts, HP piping, equipment and ducts of the power boiler system. This project involved the installation of complex equipment, highlighting the company's expertise in executing large-scale industrial assemblies.</a:t>
            </a:r>
            <a:endParaRPr lang="cs-CZ" sz="2200" dirty="0">
              <a:effectLst/>
              <a:latin typeface="+mn-lt"/>
              <a:ea typeface="+mn-ea"/>
              <a:cs typeface="+mn-cs"/>
              <a:sym typeface="FenomenSans-Regular"/>
            </a:endParaRPr>
          </a:p>
          <a:p>
            <a:r>
              <a:rPr lang="en-US" sz="2200" dirty="0">
                <a:effectLst/>
                <a:latin typeface="+mn-lt"/>
                <a:ea typeface="+mn-ea"/>
                <a:cs typeface="+mn-cs"/>
                <a:sym typeface="FenomenSans-Regular"/>
              </a:rPr>
              <a:t>The project is part of Vattenfall’s “Carpe </a:t>
            </a:r>
            <a:r>
              <a:rPr lang="en-US" sz="2200" dirty="0" err="1">
                <a:effectLst/>
                <a:latin typeface="+mn-lt"/>
                <a:ea typeface="+mn-ea"/>
                <a:cs typeface="+mn-cs"/>
                <a:sym typeface="FenomenSans-Regular"/>
              </a:rPr>
              <a:t>Futurum</a:t>
            </a:r>
            <a:r>
              <a:rPr lang="en-US" sz="2200" dirty="0">
                <a:effectLst/>
                <a:latin typeface="+mn-lt"/>
                <a:ea typeface="+mn-ea"/>
                <a:cs typeface="+mn-cs"/>
                <a:sym typeface="FenomenSans-Regular"/>
              </a:rPr>
              <a:t>” initiative, aimed at phasing out fossil fuels from district heating in Uppsala. It can be fired using a mix of renewable fuels including wood chips, recycled biomass, and bark. The new boiler has a thermal power capacity of 110 </a:t>
            </a:r>
            <a:r>
              <a:rPr lang="en-US" sz="2200" dirty="0" err="1">
                <a:effectLst/>
                <a:latin typeface="+mn-lt"/>
                <a:ea typeface="+mn-ea"/>
                <a:cs typeface="+mn-cs"/>
                <a:sym typeface="FenomenSans-Regular"/>
              </a:rPr>
              <a:t>MWth</a:t>
            </a:r>
            <a:r>
              <a:rPr lang="en-US" sz="2200" dirty="0">
                <a:effectLst/>
                <a:latin typeface="+mn-lt"/>
                <a:ea typeface="+mn-ea"/>
                <a:cs typeface="+mn-cs"/>
                <a:sym typeface="FenomenSans-Regular"/>
              </a:rPr>
              <a:t>.</a:t>
            </a:r>
            <a:endParaRPr lang="cs-CZ" sz="2200" dirty="0">
              <a:effectLst/>
              <a:latin typeface="+mn-lt"/>
              <a:ea typeface="+mn-ea"/>
              <a:cs typeface="+mn-cs"/>
              <a:sym typeface="FenomenSans-Regular"/>
            </a:endParaRPr>
          </a:p>
          <a:p>
            <a:endParaRPr lang="cs-CZ" dirty="0"/>
          </a:p>
        </p:txBody>
      </p:sp>
    </p:spTree>
    <p:extLst>
      <p:ext uri="{BB962C8B-B14F-4D97-AF65-F5344CB8AC3E}">
        <p14:creationId xmlns:p14="http://schemas.microsoft.com/office/powerpoint/2010/main" val="796440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en-US" sz="2200" dirty="0" err="1">
                <a:effectLst/>
                <a:latin typeface="+mn-lt"/>
                <a:ea typeface="+mn-ea"/>
                <a:cs typeface="+mn-cs"/>
                <a:sym typeface="FenomenSans-Regular"/>
              </a:rPr>
              <a:t>Hutní</a:t>
            </a:r>
            <a:r>
              <a:rPr lang="en-US" sz="2200" dirty="0">
                <a:effectLst/>
                <a:latin typeface="+mn-lt"/>
                <a:ea typeface="+mn-ea"/>
                <a:cs typeface="+mn-cs"/>
                <a:sym typeface="FenomenSans-Regular"/>
              </a:rPr>
              <a:t> </a:t>
            </a:r>
            <a:r>
              <a:rPr lang="en-US" sz="2200" dirty="0" err="1">
                <a:effectLst/>
                <a:latin typeface="+mn-lt"/>
                <a:ea typeface="+mn-ea"/>
                <a:cs typeface="+mn-cs"/>
                <a:sym typeface="FenomenSans-Regular"/>
              </a:rPr>
              <a:t>montáže</a:t>
            </a:r>
            <a:r>
              <a:rPr lang="en-US" sz="2200" dirty="0">
                <a:effectLst/>
                <a:latin typeface="+mn-lt"/>
                <a:ea typeface="+mn-ea"/>
                <a:cs typeface="+mn-cs"/>
                <a:sym typeface="FenomenSans-Regular"/>
              </a:rPr>
              <a:t>, </a:t>
            </a:r>
            <a:r>
              <a:rPr lang="en-US" sz="2200" dirty="0" err="1">
                <a:effectLst/>
                <a:latin typeface="+mn-lt"/>
                <a:ea typeface="+mn-ea"/>
                <a:cs typeface="+mn-cs"/>
                <a:sym typeface="FenomenSans-Regular"/>
              </a:rPr>
              <a:t>a.s.</a:t>
            </a:r>
            <a:r>
              <a:rPr lang="en-US" sz="2200" dirty="0">
                <a:effectLst/>
                <a:latin typeface="+mn-lt"/>
                <a:ea typeface="+mn-ea"/>
                <a:cs typeface="+mn-cs"/>
                <a:sym typeface="FenomenSans-Regular"/>
              </a:rPr>
              <a:t> was involved in the HOFOR BIO4 project at the </a:t>
            </a:r>
            <a:r>
              <a:rPr lang="en-US" sz="2200" dirty="0" err="1">
                <a:effectLst/>
                <a:latin typeface="+mn-lt"/>
                <a:ea typeface="+mn-ea"/>
                <a:cs typeface="+mn-cs"/>
                <a:sym typeface="FenomenSans-Regular"/>
              </a:rPr>
              <a:t>Amager</a:t>
            </a:r>
            <a:r>
              <a:rPr lang="en-US" sz="2200" dirty="0">
                <a:effectLst/>
                <a:latin typeface="+mn-lt"/>
                <a:ea typeface="+mn-ea"/>
                <a:cs typeface="+mn-cs"/>
                <a:sym typeface="FenomenSans-Regular"/>
              </a:rPr>
              <a:t> Power Station in Copenhagen, Denmark, from April 2017 to April 2019. Their work included the mechanical installation of a 500 MW fluidized bed boiler, focusing on assembling pressure and non-pressure parts, high-pressure and low-pressure piping systems, equipment and ducts. </a:t>
            </a:r>
            <a:endParaRPr lang="cs-CZ" sz="2200" dirty="0">
              <a:effectLst/>
              <a:latin typeface="+mn-lt"/>
              <a:ea typeface="+mn-ea"/>
              <a:cs typeface="+mn-cs"/>
              <a:sym typeface="FenomenSans-Regular"/>
            </a:endParaRPr>
          </a:p>
          <a:p>
            <a:r>
              <a:rPr lang="en-US" sz="2200" dirty="0">
                <a:effectLst/>
                <a:latin typeface="+mn-lt"/>
                <a:ea typeface="+mn-ea"/>
                <a:cs typeface="+mn-cs"/>
                <a:sym typeface="FenomenSans-Regular"/>
              </a:rPr>
              <a:t>The HOFOR BIO4 is part of Copenhagen’s effort to achieve CO₂ neutrality by transitioning from coal to sustainable biomass. The project replaces an old coal-fired unit, helping to significantly reduce CO₂ emissions in the city.</a:t>
            </a:r>
            <a:endParaRPr lang="cs-CZ" sz="2200" dirty="0">
              <a:effectLst/>
              <a:latin typeface="+mn-lt"/>
              <a:ea typeface="+mn-ea"/>
              <a:cs typeface="+mn-cs"/>
              <a:sym typeface="FenomenSans-Regular"/>
            </a:endParaRPr>
          </a:p>
          <a:p>
            <a:endParaRPr lang="cs-CZ" dirty="0"/>
          </a:p>
        </p:txBody>
      </p:sp>
    </p:spTree>
    <p:extLst>
      <p:ext uri="{BB962C8B-B14F-4D97-AF65-F5344CB8AC3E}">
        <p14:creationId xmlns:p14="http://schemas.microsoft.com/office/powerpoint/2010/main" val="2733621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073065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Number">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4861F169-0CA5-2D3E-2D4F-51785CC27577}"/>
              </a:ext>
            </a:extLst>
          </p:cNvPr>
          <p:cNvSpPr/>
          <p:nvPr userDrawn="1"/>
        </p:nvSpPr>
        <p:spPr>
          <a:xfrm>
            <a:off x="0" y="12481421"/>
            <a:ext cx="24384000" cy="1234579"/>
          </a:xfrm>
          <a:prstGeom prst="rect">
            <a:avLst/>
          </a:prstGeom>
          <a:solidFill>
            <a:srgbClr val="00438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endParaRPr kumimoji="0" lang="cs-CZ" sz="3200" b="0" i="0" u="none" strike="noStrike" cap="none" spc="64" normalizeH="0" baseline="0">
              <a:ln>
                <a:noFill/>
              </a:ln>
              <a:solidFill>
                <a:srgbClr val="5E5E5E"/>
              </a:solidFill>
              <a:effectLst/>
              <a:uFillTx/>
              <a:latin typeface="+mn-lt"/>
              <a:ea typeface="+mn-ea"/>
              <a:cs typeface="+mn-cs"/>
              <a:sym typeface="FenomenSans-Regular"/>
            </a:endParaRPr>
          </a:p>
        </p:txBody>
      </p:sp>
      <p:pic>
        <p:nvPicPr>
          <p:cNvPr id="3" name="Grafický objekt 2">
            <a:extLst>
              <a:ext uri="{FF2B5EF4-FFF2-40B4-BE49-F238E27FC236}">
                <a16:creationId xmlns:a16="http://schemas.microsoft.com/office/drawing/2014/main" id="{735CFC15-FC48-B151-03AF-A3A8AB0A5C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35" y="12937297"/>
            <a:ext cx="3419475" cy="219075"/>
          </a:xfrm>
          <a:prstGeom prst="rect">
            <a:avLst/>
          </a:prstGeom>
        </p:spPr>
      </p:pic>
      <p:pic>
        <p:nvPicPr>
          <p:cNvPr id="4" name="Grafický objekt 3">
            <a:extLst>
              <a:ext uri="{FF2B5EF4-FFF2-40B4-BE49-F238E27FC236}">
                <a16:creationId xmlns:a16="http://schemas.microsoft.com/office/drawing/2014/main" id="{C0C160D1-7E27-67F7-374A-EA94E7E567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534142" y="12805208"/>
            <a:ext cx="1051423" cy="450610"/>
          </a:xfrm>
          <a:prstGeom prst="rect">
            <a:avLst/>
          </a:prstGeom>
        </p:spPr>
      </p:pic>
      <p:grpSp>
        <p:nvGrpSpPr>
          <p:cNvPr id="23" name="Skupina 22">
            <a:extLst>
              <a:ext uri="{FF2B5EF4-FFF2-40B4-BE49-F238E27FC236}">
                <a16:creationId xmlns:a16="http://schemas.microsoft.com/office/drawing/2014/main" id="{8C00A9A0-6E34-41CC-8CD8-DC8BB689AE7E}"/>
              </a:ext>
            </a:extLst>
          </p:cNvPr>
          <p:cNvGrpSpPr/>
          <p:nvPr userDrawn="1"/>
        </p:nvGrpSpPr>
        <p:grpSpPr>
          <a:xfrm>
            <a:off x="3844525" y="382074"/>
            <a:ext cx="508000" cy="11725266"/>
            <a:chOff x="3185605" y="382074"/>
            <a:chExt cx="508000" cy="11725266"/>
          </a:xfrm>
        </p:grpSpPr>
        <p:cxnSp>
          <p:nvCxnSpPr>
            <p:cNvPr id="12" name="Přímá spojnice 11">
              <a:extLst>
                <a:ext uri="{FF2B5EF4-FFF2-40B4-BE49-F238E27FC236}">
                  <a16:creationId xmlns:a16="http://schemas.microsoft.com/office/drawing/2014/main" id="{E3AABE57-8182-41CF-AB46-E30B2037BA5B}"/>
                </a:ext>
              </a:extLst>
            </p:cNvPr>
            <p:cNvCxnSpPr>
              <a:cxnSpLocks/>
            </p:cNvCxnSpPr>
            <p:nvPr userDrawn="1"/>
          </p:nvCxnSpPr>
          <p:spPr>
            <a:xfrm>
              <a:off x="3439605" y="382074"/>
              <a:ext cx="0" cy="2737200"/>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sp>
          <p:nvSpPr>
            <p:cNvPr id="8" name="Čtverec">
              <a:extLst>
                <a:ext uri="{FF2B5EF4-FFF2-40B4-BE49-F238E27FC236}">
                  <a16:creationId xmlns:a16="http://schemas.microsoft.com/office/drawing/2014/main" id="{9FA6C28F-8378-4B53-B361-421EF9C0F054}"/>
                </a:ext>
              </a:extLst>
            </p:cNvPr>
            <p:cNvSpPr/>
            <p:nvPr/>
          </p:nvSpPr>
          <p:spPr>
            <a:xfrm>
              <a:off x="3185605" y="1630854"/>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15" name="Přímá spojnice 14">
              <a:extLst>
                <a:ext uri="{FF2B5EF4-FFF2-40B4-BE49-F238E27FC236}">
                  <a16:creationId xmlns:a16="http://schemas.microsoft.com/office/drawing/2014/main" id="{FF7693A5-C63B-42BC-BFDF-1B26FA2BAA2E}"/>
                </a:ext>
              </a:extLst>
            </p:cNvPr>
            <p:cNvCxnSpPr>
              <a:cxnSpLocks/>
            </p:cNvCxnSpPr>
            <p:nvPr userDrawn="1"/>
          </p:nvCxnSpPr>
          <p:spPr>
            <a:xfrm>
              <a:off x="3439605" y="10496619"/>
              <a:ext cx="0" cy="1610721"/>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27" name="Zástupný symbol obrázku 26">
            <a:extLst>
              <a:ext uri="{FF2B5EF4-FFF2-40B4-BE49-F238E27FC236}">
                <a16:creationId xmlns:a16="http://schemas.microsoft.com/office/drawing/2014/main" id="{1F40C428-50CD-4310-8AC0-11528576AC3C}"/>
              </a:ext>
            </a:extLst>
          </p:cNvPr>
          <p:cNvSpPr>
            <a:spLocks noGrp="1"/>
          </p:cNvSpPr>
          <p:nvPr>
            <p:ph type="pic" sz="quarter" idx="10"/>
          </p:nvPr>
        </p:nvSpPr>
        <p:spPr>
          <a:xfrm>
            <a:off x="8130000" y="0"/>
            <a:ext cx="16254000" cy="12481421"/>
          </a:xfrm>
        </p:spPr>
        <p:txBody>
          <a:bodyPr/>
          <a:lstStyle/>
          <a:p>
            <a:endParaRPr lang="cs-CZ"/>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reserve="1">
  <p:cSld name="2_Blank">
    <p:spTree>
      <p:nvGrpSpPr>
        <p:cNvPr id="1" name=""/>
        <p:cNvGrpSpPr/>
        <p:nvPr/>
      </p:nvGrpSpPr>
      <p:grpSpPr>
        <a:xfrm>
          <a:off x="0" y="0"/>
          <a:ext cx="0" cy="0"/>
          <a:chOff x="0" y="0"/>
          <a:chExt cx="0" cy="0"/>
        </a:xfrm>
      </p:grpSpPr>
      <p:sp>
        <p:nvSpPr>
          <p:cNvPr id="19" name="Číslo snímku"/>
          <p:cNvSpPr txBox="1">
            <a:spLocks noGrp="1"/>
          </p:cNvSpPr>
          <p:nvPr>
            <p:ph type="sldNum" sz="quarter" idx="2"/>
          </p:nvPr>
        </p:nvSpPr>
        <p:spPr>
          <a:prstGeom prst="rect">
            <a:avLst/>
          </a:prstGeom>
        </p:spPr>
        <p:txBody>
          <a:bodyPr/>
          <a:lstStyle>
            <a:lvl1pPr>
              <a:defRPr>
                <a:solidFill>
                  <a:srgbClr val="36383A"/>
                </a:solidFill>
              </a:defRPr>
            </a:lvl1pPr>
          </a:lstStyle>
          <a:p>
            <a:fld id="{86CB4B4D-7CA3-9044-876B-883B54F8677D}" type="slidenum">
              <a:t>‹#›</a:t>
            </a:fld>
            <a:endParaRPr/>
          </a:p>
        </p:txBody>
      </p:sp>
      <p:sp>
        <p:nvSpPr>
          <p:cNvPr id="2" name="Obdélník 1">
            <a:extLst>
              <a:ext uri="{FF2B5EF4-FFF2-40B4-BE49-F238E27FC236}">
                <a16:creationId xmlns:a16="http://schemas.microsoft.com/office/drawing/2014/main" id="{4861F169-0CA5-2D3E-2D4F-51785CC27577}"/>
              </a:ext>
            </a:extLst>
          </p:cNvPr>
          <p:cNvSpPr/>
          <p:nvPr userDrawn="1"/>
        </p:nvSpPr>
        <p:spPr>
          <a:xfrm>
            <a:off x="0" y="12481421"/>
            <a:ext cx="24384000" cy="1234579"/>
          </a:xfrm>
          <a:prstGeom prst="rect">
            <a:avLst/>
          </a:prstGeom>
          <a:solidFill>
            <a:srgbClr val="00438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endParaRPr kumimoji="0" lang="cs-CZ" sz="3200" b="0" i="0" u="none" strike="noStrike" cap="none" spc="64" normalizeH="0" baseline="0">
              <a:ln>
                <a:noFill/>
              </a:ln>
              <a:solidFill>
                <a:srgbClr val="5E5E5E"/>
              </a:solidFill>
              <a:effectLst/>
              <a:uFillTx/>
              <a:latin typeface="+mn-lt"/>
              <a:ea typeface="+mn-ea"/>
              <a:cs typeface="+mn-cs"/>
              <a:sym typeface="FenomenSans-Regular"/>
            </a:endParaRPr>
          </a:p>
        </p:txBody>
      </p:sp>
      <p:pic>
        <p:nvPicPr>
          <p:cNvPr id="3" name="Grafický objekt 2">
            <a:extLst>
              <a:ext uri="{FF2B5EF4-FFF2-40B4-BE49-F238E27FC236}">
                <a16:creationId xmlns:a16="http://schemas.microsoft.com/office/drawing/2014/main" id="{735CFC15-FC48-B151-03AF-A3A8AB0A5C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35" y="12937297"/>
            <a:ext cx="3419475" cy="219075"/>
          </a:xfrm>
          <a:prstGeom prst="rect">
            <a:avLst/>
          </a:prstGeom>
        </p:spPr>
      </p:pic>
      <p:pic>
        <p:nvPicPr>
          <p:cNvPr id="4" name="Grafický objekt 3">
            <a:extLst>
              <a:ext uri="{FF2B5EF4-FFF2-40B4-BE49-F238E27FC236}">
                <a16:creationId xmlns:a16="http://schemas.microsoft.com/office/drawing/2014/main" id="{C0C160D1-7E27-67F7-374A-EA94E7E567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534142" y="12805208"/>
            <a:ext cx="1051423" cy="450610"/>
          </a:xfrm>
          <a:prstGeom prst="rect">
            <a:avLst/>
          </a:prstGeom>
        </p:spPr>
      </p:pic>
    </p:spTree>
    <p:extLst>
      <p:ext uri="{BB962C8B-B14F-4D97-AF65-F5344CB8AC3E}">
        <p14:creationId xmlns:p14="http://schemas.microsoft.com/office/powerpoint/2010/main" val="162604393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4ADC79-9882-4D4D-8C57-B7E94EA492A3}"/>
              </a:ext>
            </a:extLst>
          </p:cNvPr>
          <p:cNvSpPr>
            <a:spLocks noGrp="1"/>
          </p:cNvSpPr>
          <p:nvPr>
            <p:ph type="title"/>
          </p:nvPr>
        </p:nvSpPr>
        <p:spPr>
          <a:xfrm>
            <a:off x="1689100" y="526372"/>
            <a:ext cx="21005800" cy="2286000"/>
          </a:xfrm>
        </p:spPr>
        <p:txBody>
          <a:bodyPr>
            <a:noAutofit/>
          </a:bodyPr>
          <a:lstStyle>
            <a:lvl1pPr>
              <a:defRPr sz="8000">
                <a:solidFill>
                  <a:srgbClr val="004380"/>
                </a:solidFill>
              </a:defRPr>
            </a:lvl1pPr>
          </a:lstStyle>
          <a:p>
            <a:r>
              <a:rPr lang="cs-CZ" dirty="0"/>
              <a:t>Kliknutím lze upravit styl</a:t>
            </a:r>
          </a:p>
        </p:txBody>
      </p:sp>
      <p:sp>
        <p:nvSpPr>
          <p:cNvPr id="3" name="Zástupný symbol pro číslo snímku 2">
            <a:extLst>
              <a:ext uri="{FF2B5EF4-FFF2-40B4-BE49-F238E27FC236}">
                <a16:creationId xmlns:a16="http://schemas.microsoft.com/office/drawing/2014/main" id="{0E172D8D-97FF-4098-8838-C26295082FB7}"/>
              </a:ext>
            </a:extLst>
          </p:cNvPr>
          <p:cNvSpPr>
            <a:spLocks noGrp="1"/>
          </p:cNvSpPr>
          <p:nvPr>
            <p:ph type="sldNum" sz="quarter" idx="10"/>
          </p:nvPr>
        </p:nvSpPr>
        <p:spPr/>
        <p:txBody>
          <a:bodyPr/>
          <a:lstStyle/>
          <a:p>
            <a:fld id="{86CB4B4D-7CA3-9044-876B-883B54F8677D}" type="slidenum">
              <a:rPr lang="cs-CZ" smtClean="0"/>
              <a:pPr/>
              <a:t>‹#›</a:t>
            </a:fld>
            <a:endParaRPr lang="cs-CZ" dirty="0"/>
          </a:p>
        </p:txBody>
      </p:sp>
    </p:spTree>
    <p:extLst>
      <p:ext uri="{BB962C8B-B14F-4D97-AF65-F5344CB8AC3E}">
        <p14:creationId xmlns:p14="http://schemas.microsoft.com/office/powerpoint/2010/main" val="159737878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reserve="1">
  <p:cSld name="1_Blank">
    <p:bg>
      <p:bgPr>
        <a:blipFill dpi="0" rotWithShape="1">
          <a:blip r:embed="rId2" cstate="screen">
            <a:alphaModFix amt="4000"/>
            <a:lum/>
            <a:extLst>
              <a:ext uri="{BEBA8EAE-BF5A-486C-A8C5-ECC9F3942E4B}">
                <a14:imgProps xmlns:a14="http://schemas.microsoft.com/office/drawing/2010/main">
                  <a14:imgLayer r:embed="rId3">
                    <a14:imgEffect>
                      <a14:colorTemperature colorTemp="7200"/>
                    </a14:imgEffect>
                    <a14:imgEffect>
                      <a14:saturation sat="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Číslo snímku"/>
          <p:cNvSpPr txBox="1">
            <a:spLocks noGrp="1"/>
          </p:cNvSpPr>
          <p:nvPr>
            <p:ph type="sldNum" sz="quarter" idx="2"/>
          </p:nvPr>
        </p:nvSpPr>
        <p:spPr>
          <a:prstGeom prst="rect">
            <a:avLst/>
          </a:prstGeom>
        </p:spPr>
        <p:txBody>
          <a:bodyPr/>
          <a:lstStyle>
            <a:lvl1pPr>
              <a:defRPr>
                <a:solidFill>
                  <a:srgbClr val="36383A"/>
                </a:solidFill>
              </a:defRPr>
            </a:lvl1pPr>
          </a:lstStyle>
          <a:p>
            <a:fld id="{86CB4B4D-7CA3-9044-876B-883B54F8677D}" type="slidenum">
              <a:t>‹#›</a:t>
            </a:fld>
            <a:endParaRPr dirty="0"/>
          </a:p>
        </p:txBody>
      </p:sp>
      <p:sp>
        <p:nvSpPr>
          <p:cNvPr id="2" name="Obdélník 1">
            <a:extLst>
              <a:ext uri="{FF2B5EF4-FFF2-40B4-BE49-F238E27FC236}">
                <a16:creationId xmlns:a16="http://schemas.microsoft.com/office/drawing/2014/main" id="{4861F169-0CA5-2D3E-2D4F-51785CC27577}"/>
              </a:ext>
            </a:extLst>
          </p:cNvPr>
          <p:cNvSpPr/>
          <p:nvPr userDrawn="1"/>
        </p:nvSpPr>
        <p:spPr>
          <a:xfrm>
            <a:off x="0" y="12481421"/>
            <a:ext cx="24384000" cy="1234579"/>
          </a:xfrm>
          <a:prstGeom prst="rect">
            <a:avLst/>
          </a:prstGeom>
          <a:solidFill>
            <a:srgbClr val="00438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endParaRPr kumimoji="0" lang="cs-CZ" sz="3200" b="0" i="0" u="none" strike="noStrike" cap="none" spc="64" normalizeH="0" baseline="0">
              <a:ln>
                <a:noFill/>
              </a:ln>
              <a:solidFill>
                <a:srgbClr val="5E5E5E"/>
              </a:solidFill>
              <a:effectLst/>
              <a:uFillTx/>
              <a:latin typeface="+mn-lt"/>
              <a:ea typeface="+mn-ea"/>
              <a:cs typeface="+mn-cs"/>
              <a:sym typeface="FenomenSans-Regular"/>
            </a:endParaRPr>
          </a:p>
        </p:txBody>
      </p:sp>
      <p:pic>
        <p:nvPicPr>
          <p:cNvPr id="3" name="Grafický objekt 2">
            <a:extLst>
              <a:ext uri="{FF2B5EF4-FFF2-40B4-BE49-F238E27FC236}">
                <a16:creationId xmlns:a16="http://schemas.microsoft.com/office/drawing/2014/main" id="{735CFC15-FC48-B151-03AF-A3A8AB0A5C7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98435" y="12937297"/>
            <a:ext cx="3419475" cy="219075"/>
          </a:xfrm>
          <a:prstGeom prst="rect">
            <a:avLst/>
          </a:prstGeom>
        </p:spPr>
      </p:pic>
      <p:pic>
        <p:nvPicPr>
          <p:cNvPr id="4" name="Grafický objekt 3">
            <a:extLst>
              <a:ext uri="{FF2B5EF4-FFF2-40B4-BE49-F238E27FC236}">
                <a16:creationId xmlns:a16="http://schemas.microsoft.com/office/drawing/2014/main" id="{C0C160D1-7E27-67F7-374A-EA94E7E567B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2534142" y="12805208"/>
            <a:ext cx="1051423" cy="450610"/>
          </a:xfrm>
          <a:prstGeom prst="rect">
            <a:avLst/>
          </a:prstGeom>
        </p:spPr>
      </p:pic>
    </p:spTree>
    <p:extLst>
      <p:ext uri="{BB962C8B-B14F-4D97-AF65-F5344CB8AC3E}">
        <p14:creationId xmlns:p14="http://schemas.microsoft.com/office/powerpoint/2010/main" val="222039581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Čtverec"/>
          <p:cNvSpPr/>
          <p:nvPr/>
        </p:nvSpPr>
        <p:spPr>
          <a:xfrm>
            <a:off x="-25401" y="7392"/>
            <a:ext cx="1270001" cy="1270001"/>
          </a:xfrm>
          <a:prstGeom prst="rect">
            <a:avLst/>
          </a:prstGeom>
          <a:solidFill>
            <a:schemeClr val="tx1"/>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p>
        </p:txBody>
      </p:sp>
      <p:sp>
        <p:nvSpPr>
          <p:cNvPr id="3" name="Číslo snímku"/>
          <p:cNvSpPr txBox="1">
            <a:spLocks noGrp="1"/>
          </p:cNvSpPr>
          <p:nvPr>
            <p:ph type="sldNum" sz="quarter" idx="2"/>
          </p:nvPr>
        </p:nvSpPr>
        <p:spPr>
          <a:xfrm>
            <a:off x="293379" y="267165"/>
            <a:ext cx="556242" cy="656590"/>
          </a:xfrm>
          <a:prstGeom prst="rect">
            <a:avLst/>
          </a:prstGeom>
          <a:ln w="12700">
            <a:miter lim="400000"/>
          </a:ln>
        </p:spPr>
        <p:txBody>
          <a:bodyPr wrap="none" lIns="50800" tIns="50800" rIns="50800" bIns="50800">
            <a:spAutoFit/>
          </a:bodyPr>
          <a:lstStyle>
            <a:lvl1pPr algn="ctr">
              <a:lnSpc>
                <a:spcPct val="100000"/>
              </a:lnSpc>
              <a:spcBef>
                <a:spcPts val="0"/>
              </a:spcBef>
              <a:defRPr sz="3600" b="1" spc="0">
                <a:solidFill>
                  <a:srgbClr val="FFFFFF"/>
                </a:solidFill>
                <a:latin typeface="Fenomen Sans" panose="00000500000000000000" pitchFamily="50" charset="-18"/>
              </a:defRPr>
            </a:lvl1pPr>
          </a:lstStyle>
          <a:p>
            <a:fld id="{86CB4B4D-7CA3-9044-876B-883B54F8677D}" type="slidenum">
              <a:rPr lang="cs-CZ" smtClean="0"/>
              <a:pPr/>
              <a:t>‹#›</a:t>
            </a:fld>
            <a:endParaRPr lang="cs-CZ" dirty="0"/>
          </a:p>
        </p:txBody>
      </p:sp>
      <p:sp>
        <p:nvSpPr>
          <p:cNvPr id="4" name="Text názvu"/>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Text </a:t>
            </a:r>
            <a:r>
              <a:rPr dirty="0" err="1"/>
              <a:t>názvu</a:t>
            </a:r>
            <a:endParaRPr dirty="0"/>
          </a:p>
        </p:txBody>
      </p:sp>
      <p:sp>
        <p:nvSpPr>
          <p:cNvPr id="5" name="Text úrovně 1…"/>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Text </a:t>
            </a:r>
            <a:r>
              <a:rPr dirty="0" err="1"/>
              <a:t>úrovně</a:t>
            </a:r>
            <a:r>
              <a:rPr dirty="0"/>
              <a:t> 1</a:t>
            </a:r>
          </a:p>
          <a:p>
            <a:pPr lvl="1"/>
            <a:r>
              <a:rPr dirty="0"/>
              <a:t>Text </a:t>
            </a:r>
            <a:r>
              <a:rPr dirty="0" err="1"/>
              <a:t>úrovně</a:t>
            </a:r>
            <a:r>
              <a:rPr dirty="0"/>
              <a:t> 2</a:t>
            </a:r>
          </a:p>
          <a:p>
            <a:pPr lvl="2"/>
            <a:r>
              <a:rPr dirty="0"/>
              <a:t>Text </a:t>
            </a:r>
            <a:r>
              <a:rPr dirty="0" err="1"/>
              <a:t>úrovně</a:t>
            </a:r>
            <a:r>
              <a:rPr dirty="0"/>
              <a:t> 3</a:t>
            </a:r>
          </a:p>
          <a:p>
            <a:pPr lvl="3"/>
            <a:r>
              <a:rPr dirty="0"/>
              <a:t>Text </a:t>
            </a:r>
            <a:r>
              <a:rPr dirty="0" err="1"/>
              <a:t>úrovně</a:t>
            </a:r>
            <a:r>
              <a:rPr dirty="0"/>
              <a:t> 4</a:t>
            </a:r>
          </a:p>
          <a:p>
            <a:pPr lvl="4"/>
            <a:r>
              <a:rPr dirty="0"/>
              <a:t>Text </a:t>
            </a:r>
            <a:r>
              <a:rPr dirty="0" err="1"/>
              <a:t>úrovně</a:t>
            </a:r>
            <a:r>
              <a:rPr dirty="0"/>
              <a:t> 5</a:t>
            </a:r>
          </a:p>
        </p:txBody>
      </p:sp>
      <p:sp>
        <p:nvSpPr>
          <p:cNvPr id="9" name="Obdélník 8">
            <a:extLst>
              <a:ext uri="{FF2B5EF4-FFF2-40B4-BE49-F238E27FC236}">
                <a16:creationId xmlns:a16="http://schemas.microsoft.com/office/drawing/2014/main" id="{5327C57D-B4C1-7734-1CEC-6EC3B5AB7655}"/>
              </a:ext>
            </a:extLst>
          </p:cNvPr>
          <p:cNvSpPr/>
          <p:nvPr userDrawn="1"/>
        </p:nvSpPr>
        <p:spPr>
          <a:xfrm>
            <a:off x="0" y="12481421"/>
            <a:ext cx="24384000" cy="1234579"/>
          </a:xfrm>
          <a:prstGeom prst="rect">
            <a:avLst/>
          </a:prstGeom>
          <a:solidFill>
            <a:srgbClr val="00438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endParaRPr kumimoji="0" lang="cs-CZ" sz="3200" b="0" i="0" u="none" strike="noStrike" cap="none" spc="64" normalizeH="0" baseline="0">
              <a:ln>
                <a:noFill/>
              </a:ln>
              <a:solidFill>
                <a:srgbClr val="5E5E5E"/>
              </a:solidFill>
              <a:effectLst/>
              <a:uFillTx/>
              <a:latin typeface="+mn-lt"/>
              <a:ea typeface="+mn-ea"/>
              <a:cs typeface="+mn-cs"/>
              <a:sym typeface="FenomenSans-Regular"/>
            </a:endParaRPr>
          </a:p>
        </p:txBody>
      </p:sp>
      <p:pic>
        <p:nvPicPr>
          <p:cNvPr id="10" name="Grafický objekt 9">
            <a:extLst>
              <a:ext uri="{FF2B5EF4-FFF2-40B4-BE49-F238E27FC236}">
                <a16:creationId xmlns:a16="http://schemas.microsoft.com/office/drawing/2014/main" id="{03C17712-A5C3-8A5A-5278-052A58EED02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98435" y="12937297"/>
            <a:ext cx="3419475" cy="219075"/>
          </a:xfrm>
          <a:prstGeom prst="rect">
            <a:avLst/>
          </a:prstGeom>
        </p:spPr>
      </p:pic>
      <p:pic>
        <p:nvPicPr>
          <p:cNvPr id="11" name="Grafický objekt 10">
            <a:extLst>
              <a:ext uri="{FF2B5EF4-FFF2-40B4-BE49-F238E27FC236}">
                <a16:creationId xmlns:a16="http://schemas.microsoft.com/office/drawing/2014/main" id="{0C51FD69-8796-F43E-6A4D-CA6C69014B6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2534142" y="12805208"/>
            <a:ext cx="1051423" cy="4506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2" r:id="rId4"/>
    <p:sldLayoutId id="2147483651" r:id="rId5"/>
  </p:sldLayoutIdLst>
  <p:transition spd="med"/>
  <p:txStyles>
    <p:titleStyle>
      <a:lvl1pPr marL="0" marR="0" indent="0" algn="ctr" defTabSz="825500" latinLnBrk="0">
        <a:lnSpc>
          <a:spcPct val="100000"/>
        </a:lnSpc>
        <a:spcBef>
          <a:spcPts val="0"/>
        </a:spcBef>
        <a:spcAft>
          <a:spcPts val="0"/>
        </a:spcAft>
        <a:buClrTx/>
        <a:buSzTx/>
        <a:buFontTx/>
        <a:buNone/>
        <a:tabLst/>
        <a:defRPr sz="12000" b="1" i="0" u="none" strike="noStrike" cap="all" spc="1520" baseline="0">
          <a:solidFill>
            <a:srgbClr val="000000"/>
          </a:solidFill>
          <a:uFillTx/>
          <a:latin typeface="Fenomen Sans" panose="00000500000000000000" pitchFamily="50" charset="-18"/>
          <a:ea typeface="+mj-ea"/>
          <a:cs typeface="+mj-cs"/>
          <a:sym typeface="Fenomen Sans"/>
        </a:defRPr>
      </a:lvl1pPr>
      <a:lvl2pPr marL="0" marR="0" indent="0" algn="ctr" defTabSz="825500" latinLnBrk="0">
        <a:lnSpc>
          <a:spcPct val="100000"/>
        </a:lnSpc>
        <a:spcBef>
          <a:spcPts val="0"/>
        </a:spcBef>
        <a:spcAft>
          <a:spcPts val="0"/>
        </a:spcAft>
        <a:buClrTx/>
        <a:buSzTx/>
        <a:buFontTx/>
        <a:buNone/>
        <a:tabLst/>
        <a:defRPr sz="15200" b="1" i="0" u="none" strike="noStrike" cap="all" spc="1520" baseline="0">
          <a:solidFill>
            <a:srgbClr val="000000"/>
          </a:solidFill>
          <a:uFillTx/>
          <a:latin typeface="+mj-lt"/>
          <a:ea typeface="+mj-ea"/>
          <a:cs typeface="+mj-cs"/>
          <a:sym typeface="Fenomen Sans"/>
        </a:defRPr>
      </a:lvl2pPr>
      <a:lvl3pPr marL="0" marR="0" indent="0" algn="ctr" defTabSz="825500" latinLnBrk="0">
        <a:lnSpc>
          <a:spcPct val="100000"/>
        </a:lnSpc>
        <a:spcBef>
          <a:spcPts val="0"/>
        </a:spcBef>
        <a:spcAft>
          <a:spcPts val="0"/>
        </a:spcAft>
        <a:buClrTx/>
        <a:buSzTx/>
        <a:buFontTx/>
        <a:buNone/>
        <a:tabLst/>
        <a:defRPr sz="15200" b="1" i="0" u="none" strike="noStrike" cap="all" spc="1520" baseline="0">
          <a:solidFill>
            <a:srgbClr val="000000"/>
          </a:solidFill>
          <a:uFillTx/>
          <a:latin typeface="+mj-lt"/>
          <a:ea typeface="+mj-ea"/>
          <a:cs typeface="+mj-cs"/>
          <a:sym typeface="Fenomen Sans"/>
        </a:defRPr>
      </a:lvl3pPr>
      <a:lvl4pPr marL="0" marR="0" indent="0" algn="ctr" defTabSz="825500" latinLnBrk="0">
        <a:lnSpc>
          <a:spcPct val="100000"/>
        </a:lnSpc>
        <a:spcBef>
          <a:spcPts val="0"/>
        </a:spcBef>
        <a:spcAft>
          <a:spcPts val="0"/>
        </a:spcAft>
        <a:buClrTx/>
        <a:buSzTx/>
        <a:buFontTx/>
        <a:buNone/>
        <a:tabLst/>
        <a:defRPr sz="15200" b="1" i="0" u="none" strike="noStrike" cap="all" spc="1520" baseline="0">
          <a:solidFill>
            <a:srgbClr val="000000"/>
          </a:solidFill>
          <a:uFillTx/>
          <a:latin typeface="+mj-lt"/>
          <a:ea typeface="+mj-ea"/>
          <a:cs typeface="+mj-cs"/>
          <a:sym typeface="Fenomen Sans"/>
        </a:defRPr>
      </a:lvl4pPr>
      <a:lvl5pPr marL="0" marR="0" indent="0" algn="ctr" defTabSz="825500" latinLnBrk="0">
        <a:lnSpc>
          <a:spcPct val="100000"/>
        </a:lnSpc>
        <a:spcBef>
          <a:spcPts val="0"/>
        </a:spcBef>
        <a:spcAft>
          <a:spcPts val="0"/>
        </a:spcAft>
        <a:buClrTx/>
        <a:buSzTx/>
        <a:buFontTx/>
        <a:buNone/>
        <a:tabLst/>
        <a:defRPr sz="15200" b="1" i="0" u="none" strike="noStrike" cap="all" spc="1520" baseline="0">
          <a:solidFill>
            <a:srgbClr val="000000"/>
          </a:solidFill>
          <a:uFillTx/>
          <a:latin typeface="+mj-lt"/>
          <a:ea typeface="+mj-ea"/>
          <a:cs typeface="+mj-cs"/>
          <a:sym typeface="Fenomen Sans"/>
        </a:defRPr>
      </a:lvl5pPr>
      <a:lvl6pPr marL="0" marR="0" indent="0" algn="ctr" defTabSz="825500" latinLnBrk="0">
        <a:lnSpc>
          <a:spcPct val="100000"/>
        </a:lnSpc>
        <a:spcBef>
          <a:spcPts val="0"/>
        </a:spcBef>
        <a:spcAft>
          <a:spcPts val="0"/>
        </a:spcAft>
        <a:buClrTx/>
        <a:buSzTx/>
        <a:buFontTx/>
        <a:buNone/>
        <a:tabLst/>
        <a:defRPr sz="15200" b="1" i="0" u="none" strike="noStrike" cap="all" spc="1520" baseline="0">
          <a:solidFill>
            <a:srgbClr val="000000"/>
          </a:solidFill>
          <a:uFillTx/>
          <a:latin typeface="+mj-lt"/>
          <a:ea typeface="+mj-ea"/>
          <a:cs typeface="+mj-cs"/>
          <a:sym typeface="Fenomen Sans"/>
        </a:defRPr>
      </a:lvl6pPr>
      <a:lvl7pPr marL="0" marR="0" indent="0" algn="ctr" defTabSz="825500" latinLnBrk="0">
        <a:lnSpc>
          <a:spcPct val="100000"/>
        </a:lnSpc>
        <a:spcBef>
          <a:spcPts val="0"/>
        </a:spcBef>
        <a:spcAft>
          <a:spcPts val="0"/>
        </a:spcAft>
        <a:buClrTx/>
        <a:buSzTx/>
        <a:buFontTx/>
        <a:buNone/>
        <a:tabLst/>
        <a:defRPr sz="15200" b="1" i="0" u="none" strike="noStrike" cap="all" spc="1520" baseline="0">
          <a:solidFill>
            <a:srgbClr val="000000"/>
          </a:solidFill>
          <a:uFillTx/>
          <a:latin typeface="+mj-lt"/>
          <a:ea typeface="+mj-ea"/>
          <a:cs typeface="+mj-cs"/>
          <a:sym typeface="Fenomen Sans"/>
        </a:defRPr>
      </a:lvl7pPr>
      <a:lvl8pPr marL="0" marR="0" indent="0" algn="ctr" defTabSz="825500" latinLnBrk="0">
        <a:lnSpc>
          <a:spcPct val="100000"/>
        </a:lnSpc>
        <a:spcBef>
          <a:spcPts val="0"/>
        </a:spcBef>
        <a:spcAft>
          <a:spcPts val="0"/>
        </a:spcAft>
        <a:buClrTx/>
        <a:buSzTx/>
        <a:buFontTx/>
        <a:buNone/>
        <a:tabLst/>
        <a:defRPr sz="15200" b="1" i="0" u="none" strike="noStrike" cap="all" spc="1520" baseline="0">
          <a:solidFill>
            <a:srgbClr val="000000"/>
          </a:solidFill>
          <a:uFillTx/>
          <a:latin typeface="+mj-lt"/>
          <a:ea typeface="+mj-ea"/>
          <a:cs typeface="+mj-cs"/>
          <a:sym typeface="Fenomen Sans"/>
        </a:defRPr>
      </a:lvl8pPr>
      <a:lvl9pPr marL="0" marR="0" indent="0" algn="ctr" defTabSz="825500" latinLnBrk="0">
        <a:lnSpc>
          <a:spcPct val="100000"/>
        </a:lnSpc>
        <a:spcBef>
          <a:spcPts val="0"/>
        </a:spcBef>
        <a:spcAft>
          <a:spcPts val="0"/>
        </a:spcAft>
        <a:buClrTx/>
        <a:buSzTx/>
        <a:buFontTx/>
        <a:buNone/>
        <a:tabLst/>
        <a:defRPr sz="15200" b="1" i="0" u="none" strike="noStrike" cap="all" spc="1520" baseline="0">
          <a:solidFill>
            <a:srgbClr val="000000"/>
          </a:solidFill>
          <a:uFillTx/>
          <a:latin typeface="+mj-lt"/>
          <a:ea typeface="+mj-ea"/>
          <a:cs typeface="+mj-cs"/>
          <a:sym typeface="Fenomen Sans"/>
        </a:defRPr>
      </a:lvl9pPr>
    </p:titleStyle>
    <p:bodyStyle>
      <a:lvl1pPr marL="293076" marR="0" indent="-293076" algn="l" defTabSz="825500" latinLnBrk="0">
        <a:lnSpc>
          <a:spcPct val="150000"/>
        </a:lnSpc>
        <a:spcBef>
          <a:spcPts val="5200"/>
        </a:spcBef>
        <a:spcAft>
          <a:spcPts val="0"/>
        </a:spcAft>
        <a:buClrTx/>
        <a:buSzPct val="75000"/>
        <a:buFontTx/>
        <a:buChar char="•"/>
        <a:tabLst/>
        <a:defRPr sz="2400" b="0" i="0" u="none" strike="noStrike" cap="none" spc="48" baseline="0">
          <a:solidFill>
            <a:schemeClr val="tx1"/>
          </a:solidFill>
          <a:uFillTx/>
          <a:latin typeface="+mj-lt"/>
          <a:ea typeface="+mj-ea"/>
          <a:cs typeface="+mj-cs"/>
          <a:sym typeface="Fenomen Sans"/>
        </a:defRPr>
      </a:lvl1pPr>
      <a:lvl2pPr marL="928076" marR="0" indent="-293076" algn="l" defTabSz="825500" latinLnBrk="0">
        <a:lnSpc>
          <a:spcPct val="150000"/>
        </a:lnSpc>
        <a:spcBef>
          <a:spcPts val="5200"/>
        </a:spcBef>
        <a:spcAft>
          <a:spcPts val="0"/>
        </a:spcAft>
        <a:buClrTx/>
        <a:buSzPct val="75000"/>
        <a:buFontTx/>
        <a:buChar char="•"/>
        <a:tabLst/>
        <a:defRPr sz="2400" b="0" i="0" u="none" strike="noStrike" cap="none" spc="48" baseline="0">
          <a:solidFill>
            <a:schemeClr val="tx1"/>
          </a:solidFill>
          <a:uFillTx/>
          <a:latin typeface="+mj-lt"/>
          <a:ea typeface="+mj-ea"/>
          <a:cs typeface="+mj-cs"/>
          <a:sym typeface="Fenomen Sans"/>
        </a:defRPr>
      </a:lvl2pPr>
      <a:lvl3pPr marL="1563076" marR="0" indent="-293076" algn="l" defTabSz="825500" latinLnBrk="0">
        <a:lnSpc>
          <a:spcPct val="150000"/>
        </a:lnSpc>
        <a:spcBef>
          <a:spcPts val="5200"/>
        </a:spcBef>
        <a:spcAft>
          <a:spcPts val="0"/>
        </a:spcAft>
        <a:buClrTx/>
        <a:buSzPct val="75000"/>
        <a:buFontTx/>
        <a:buChar char="•"/>
        <a:tabLst/>
        <a:defRPr sz="2400" b="0" i="0" u="none" strike="noStrike" cap="none" spc="48" baseline="0">
          <a:solidFill>
            <a:schemeClr val="tx1"/>
          </a:solidFill>
          <a:uFillTx/>
          <a:latin typeface="+mj-lt"/>
          <a:ea typeface="+mj-ea"/>
          <a:cs typeface="+mj-cs"/>
          <a:sym typeface="Fenomen Sans"/>
        </a:defRPr>
      </a:lvl3pPr>
      <a:lvl4pPr marL="2198076" marR="0" indent="-293076" algn="l" defTabSz="825500" latinLnBrk="0">
        <a:lnSpc>
          <a:spcPct val="150000"/>
        </a:lnSpc>
        <a:spcBef>
          <a:spcPts val="5200"/>
        </a:spcBef>
        <a:spcAft>
          <a:spcPts val="0"/>
        </a:spcAft>
        <a:buClrTx/>
        <a:buSzPct val="75000"/>
        <a:buFontTx/>
        <a:buChar char="•"/>
        <a:tabLst/>
        <a:defRPr sz="2400" b="0" i="0" u="none" strike="noStrike" cap="none" spc="48" baseline="0">
          <a:solidFill>
            <a:schemeClr val="tx1"/>
          </a:solidFill>
          <a:uFillTx/>
          <a:latin typeface="+mj-lt"/>
          <a:ea typeface="+mj-ea"/>
          <a:cs typeface="+mj-cs"/>
          <a:sym typeface="Fenomen Sans"/>
        </a:defRPr>
      </a:lvl4pPr>
      <a:lvl5pPr marL="2833076" marR="0" indent="-293076" algn="l" defTabSz="825500" latinLnBrk="0">
        <a:lnSpc>
          <a:spcPct val="150000"/>
        </a:lnSpc>
        <a:spcBef>
          <a:spcPts val="5200"/>
        </a:spcBef>
        <a:spcAft>
          <a:spcPts val="0"/>
        </a:spcAft>
        <a:buClrTx/>
        <a:buSzPct val="75000"/>
        <a:buFontTx/>
        <a:buChar char="•"/>
        <a:tabLst/>
        <a:defRPr sz="2400" b="0" i="0" u="none" strike="noStrike" cap="none" spc="48" baseline="0">
          <a:solidFill>
            <a:schemeClr val="tx1"/>
          </a:solidFill>
          <a:uFillTx/>
          <a:latin typeface="+mj-lt"/>
          <a:ea typeface="+mj-ea"/>
          <a:cs typeface="+mj-cs"/>
          <a:sym typeface="Fenomen Sans"/>
        </a:defRPr>
      </a:lvl5pPr>
      <a:lvl6pPr marL="3468076" marR="0" indent="-293076" algn="l" defTabSz="825500" latinLnBrk="0">
        <a:lnSpc>
          <a:spcPct val="150000"/>
        </a:lnSpc>
        <a:spcBef>
          <a:spcPts val="5200"/>
        </a:spcBef>
        <a:spcAft>
          <a:spcPts val="0"/>
        </a:spcAft>
        <a:buClrTx/>
        <a:buSzPct val="75000"/>
        <a:buFontTx/>
        <a:buChar char="•"/>
        <a:tabLst/>
        <a:defRPr sz="2400" b="0" i="0" u="none" strike="noStrike" cap="none" spc="48" baseline="0">
          <a:solidFill>
            <a:srgbClr val="53585F"/>
          </a:solidFill>
          <a:uFillTx/>
          <a:latin typeface="+mj-lt"/>
          <a:ea typeface="+mj-ea"/>
          <a:cs typeface="+mj-cs"/>
          <a:sym typeface="Fenomen Sans"/>
        </a:defRPr>
      </a:lvl6pPr>
      <a:lvl7pPr marL="4103076" marR="0" indent="-293076" algn="l" defTabSz="825500" latinLnBrk="0">
        <a:lnSpc>
          <a:spcPct val="150000"/>
        </a:lnSpc>
        <a:spcBef>
          <a:spcPts val="5200"/>
        </a:spcBef>
        <a:spcAft>
          <a:spcPts val="0"/>
        </a:spcAft>
        <a:buClrTx/>
        <a:buSzPct val="75000"/>
        <a:buFontTx/>
        <a:buChar char="•"/>
        <a:tabLst/>
        <a:defRPr sz="2400" b="0" i="0" u="none" strike="noStrike" cap="none" spc="48" baseline="0">
          <a:solidFill>
            <a:srgbClr val="53585F"/>
          </a:solidFill>
          <a:uFillTx/>
          <a:latin typeface="+mj-lt"/>
          <a:ea typeface="+mj-ea"/>
          <a:cs typeface="+mj-cs"/>
          <a:sym typeface="Fenomen Sans"/>
        </a:defRPr>
      </a:lvl7pPr>
      <a:lvl8pPr marL="4738076" marR="0" indent="-293076" algn="l" defTabSz="825500" latinLnBrk="0">
        <a:lnSpc>
          <a:spcPct val="150000"/>
        </a:lnSpc>
        <a:spcBef>
          <a:spcPts val="5200"/>
        </a:spcBef>
        <a:spcAft>
          <a:spcPts val="0"/>
        </a:spcAft>
        <a:buClrTx/>
        <a:buSzPct val="75000"/>
        <a:buFontTx/>
        <a:buChar char="•"/>
        <a:tabLst/>
        <a:defRPr sz="2400" b="0" i="0" u="none" strike="noStrike" cap="none" spc="48" baseline="0">
          <a:solidFill>
            <a:srgbClr val="53585F"/>
          </a:solidFill>
          <a:uFillTx/>
          <a:latin typeface="+mj-lt"/>
          <a:ea typeface="+mj-ea"/>
          <a:cs typeface="+mj-cs"/>
          <a:sym typeface="Fenomen Sans"/>
        </a:defRPr>
      </a:lvl8pPr>
      <a:lvl9pPr marL="5373076" marR="0" indent="-293076" algn="l" defTabSz="825500" latinLnBrk="0">
        <a:lnSpc>
          <a:spcPct val="150000"/>
        </a:lnSpc>
        <a:spcBef>
          <a:spcPts val="5200"/>
        </a:spcBef>
        <a:spcAft>
          <a:spcPts val="0"/>
        </a:spcAft>
        <a:buClrTx/>
        <a:buSzPct val="75000"/>
        <a:buFontTx/>
        <a:buChar char="•"/>
        <a:tabLst/>
        <a:defRPr sz="2400" b="0" i="0" u="none" strike="noStrike" cap="none" spc="48" baseline="0">
          <a:solidFill>
            <a:srgbClr val="53585F"/>
          </a:solidFill>
          <a:uFillTx/>
          <a:latin typeface="+mj-lt"/>
          <a:ea typeface="+mj-ea"/>
          <a:cs typeface="+mj-cs"/>
          <a:sym typeface="Fenomen Sans"/>
        </a:defRPr>
      </a:lvl9pPr>
    </p:bodyStyle>
    <p:otherStyle>
      <a:lvl1pPr marL="0" marR="0" indent="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enomen Sans"/>
        </a:defRPr>
      </a:lvl1pPr>
      <a:lvl2pPr marL="0" marR="0" indent="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enomen Sans"/>
        </a:defRPr>
      </a:lvl2pPr>
      <a:lvl3pPr marL="0" marR="0" indent="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enomen Sans"/>
        </a:defRPr>
      </a:lvl3pPr>
      <a:lvl4pPr marL="0" marR="0" indent="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enomen Sans"/>
        </a:defRPr>
      </a:lvl4pPr>
      <a:lvl5pPr marL="0" marR="0" indent="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enomen Sans"/>
        </a:defRPr>
      </a:lvl5pPr>
      <a:lvl6pPr marL="0" marR="0" indent="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enomen Sans"/>
        </a:defRPr>
      </a:lvl6pPr>
      <a:lvl7pPr marL="0" marR="0" indent="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enomen Sans"/>
        </a:defRPr>
      </a:lvl7pPr>
      <a:lvl8pPr marL="0" marR="0" indent="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enomen Sans"/>
        </a:defRPr>
      </a:lvl8pPr>
      <a:lvl9pPr marL="0" marR="0" indent="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enomen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png"/><Relationship Id="rId7" Type="http://schemas.openxmlformats.org/officeDocument/2006/relationships/image" Target="../media/image16.JP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e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PAGE"/>
          <p:cNvSpPr txBox="1"/>
          <p:nvPr/>
        </p:nvSpPr>
        <p:spPr>
          <a:xfrm>
            <a:off x="2590374" y="5907872"/>
            <a:ext cx="19236092" cy="1872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16500" b="1" cap="all" spc="1155">
                <a:solidFill>
                  <a:srgbClr val="000000"/>
                </a:solidFill>
              </a:defRPr>
            </a:lvl1pPr>
          </a:lstStyle>
          <a:p>
            <a:r>
              <a:rPr lang="en-US" sz="11500" dirty="0"/>
              <a:t>We do </a:t>
            </a:r>
            <a:r>
              <a:rPr lang="cs-CZ" sz="11500" dirty="0"/>
              <a:t>BIG</a:t>
            </a:r>
            <a:r>
              <a:rPr lang="en-US" sz="11500" dirty="0"/>
              <a:t> things</a:t>
            </a:r>
          </a:p>
        </p:txBody>
      </p:sp>
      <p:sp>
        <p:nvSpPr>
          <p:cNvPr id="7" name="Nadpis 3">
            <a:extLst>
              <a:ext uri="{FF2B5EF4-FFF2-40B4-BE49-F238E27FC236}">
                <a16:creationId xmlns:a16="http://schemas.microsoft.com/office/drawing/2014/main" id="{74DBB332-96E8-4438-3989-1E3E1594DB7C}"/>
              </a:ext>
            </a:extLst>
          </p:cNvPr>
          <p:cNvSpPr txBox="1">
            <a:spLocks/>
          </p:cNvSpPr>
          <p:nvPr/>
        </p:nvSpPr>
        <p:spPr>
          <a:xfrm>
            <a:off x="9414514" y="3625501"/>
            <a:ext cx="5554970" cy="293339"/>
          </a:xfrm>
          <a:prstGeom prst="rect">
            <a:avLst/>
          </a:prstGeom>
          <a:noFill/>
        </p:spPr>
        <p:txBody>
          <a:bodyPr vert="horz" lIns="91440" tIns="45720" rIns="91440" bIns="45720" rtlCol="0">
            <a:noAutofit/>
          </a:bodyPr>
          <a:lstStyle>
            <a:lvl1pPr marL="228600" indent="-228600" algn="ctr" defTabSz="914400" rtl="0" eaLnBrk="0" fontAlgn="base" latinLnBrk="0" hangingPunct="0">
              <a:lnSpc>
                <a:spcPct val="90000"/>
              </a:lnSpc>
              <a:spcBef>
                <a:spcPct val="0"/>
              </a:spcBef>
              <a:spcAft>
                <a:spcPct val="0"/>
              </a:spcAft>
              <a:buFont typeface="Arial" panose="020B0604020202020204" pitchFamily="34" charset="0"/>
              <a:buChar char="•"/>
              <a:defRPr sz="4400" kern="1200">
                <a:solidFill>
                  <a:schemeClr val="tx1"/>
                </a:solidFill>
                <a:latin typeface="+mj-lt"/>
                <a:ea typeface="+mj-ea"/>
                <a:cs typeface="+mj-cs"/>
              </a:defRPr>
            </a:lvl1pPr>
            <a:lvl2pPr marL="685800" indent="-228600" algn="ctr" defTabSz="914400" rtl="0" eaLnBrk="0" fontAlgn="base" latinLnBrk="0" hangingPunct="0">
              <a:lnSpc>
                <a:spcPct val="90000"/>
              </a:lnSpc>
              <a:spcBef>
                <a:spcPct val="0"/>
              </a:spcBef>
              <a:spcAft>
                <a:spcPct val="0"/>
              </a:spcAft>
              <a:buFont typeface="Arial" panose="020B0604020202020204" pitchFamily="34" charset="0"/>
              <a:buChar char="•"/>
              <a:defRPr sz="4400" kern="1200">
                <a:solidFill>
                  <a:schemeClr val="tx1"/>
                </a:solidFill>
                <a:latin typeface="Arial" panose="020B0604020202020204" pitchFamily="34" charset="0"/>
                <a:ea typeface="+mn-ea"/>
                <a:cs typeface="+mn-cs"/>
              </a:defRPr>
            </a:lvl2pPr>
            <a:lvl3pPr marL="1143000" indent="-228600" algn="ctr" defTabSz="914400" rtl="0" eaLnBrk="0" fontAlgn="base" latinLnBrk="0" hangingPunct="0">
              <a:lnSpc>
                <a:spcPct val="90000"/>
              </a:lnSpc>
              <a:spcBef>
                <a:spcPct val="0"/>
              </a:spcBef>
              <a:spcAft>
                <a:spcPct val="0"/>
              </a:spcAft>
              <a:buFont typeface="Arial" panose="020B0604020202020204" pitchFamily="34" charset="0"/>
              <a:buChar char="•"/>
              <a:defRPr sz="4400" kern="1200">
                <a:solidFill>
                  <a:schemeClr val="tx1"/>
                </a:solidFill>
                <a:latin typeface="Arial" panose="020B0604020202020204" pitchFamily="34" charset="0"/>
                <a:ea typeface="+mn-ea"/>
                <a:cs typeface="+mn-cs"/>
              </a:defRPr>
            </a:lvl3pPr>
            <a:lvl4pPr marL="1600200" indent="-228600" algn="ctr" defTabSz="914400" rtl="0" eaLnBrk="0" fontAlgn="base" latinLnBrk="0" hangingPunct="0">
              <a:lnSpc>
                <a:spcPct val="90000"/>
              </a:lnSpc>
              <a:spcBef>
                <a:spcPct val="0"/>
              </a:spcBef>
              <a:spcAft>
                <a:spcPct val="0"/>
              </a:spcAft>
              <a:buFont typeface="Arial" panose="020B0604020202020204" pitchFamily="34" charset="0"/>
              <a:buChar char="•"/>
              <a:defRPr sz="4400" kern="1200">
                <a:solidFill>
                  <a:schemeClr val="tx1"/>
                </a:solidFill>
                <a:latin typeface="Arial" panose="020B0604020202020204" pitchFamily="34" charset="0"/>
                <a:ea typeface="+mn-ea"/>
                <a:cs typeface="+mn-cs"/>
              </a:defRPr>
            </a:lvl4pPr>
            <a:lvl5pPr marL="2057400" indent="-228600" algn="ctr" defTabSz="914400" rtl="0" eaLnBrk="0" fontAlgn="base" latinLnBrk="0" hangingPunct="0">
              <a:lnSpc>
                <a:spcPct val="90000"/>
              </a:lnSpc>
              <a:spcBef>
                <a:spcPct val="0"/>
              </a:spcBef>
              <a:spcAft>
                <a:spcPct val="0"/>
              </a:spcAft>
              <a:buFont typeface="Arial" panose="020B0604020202020204" pitchFamily="34" charset="0"/>
              <a:buChar char="•"/>
              <a:defRPr sz="4400" kern="1200">
                <a:solidFill>
                  <a:schemeClr val="tx1"/>
                </a:solidFill>
                <a:latin typeface="Arial" panose="020B0604020202020204" pitchFamily="34" charset="0"/>
                <a:ea typeface="+mn-ea"/>
                <a:cs typeface="+mn-cs"/>
              </a:defRPr>
            </a:lvl5pPr>
            <a:lvl6pPr marL="457200" indent="-228600" algn="ctr" defTabSz="914400" rtl="0" eaLnBrk="1" fontAlgn="base" latinLnBrk="0" hangingPunct="1">
              <a:lnSpc>
                <a:spcPct val="90000"/>
              </a:lnSpc>
              <a:spcBef>
                <a:spcPct val="0"/>
              </a:spcBef>
              <a:spcAft>
                <a:spcPct val="0"/>
              </a:spcAft>
              <a:buFont typeface="Arial" panose="020B0604020202020204" pitchFamily="34" charset="0"/>
              <a:buChar char="•"/>
              <a:defRPr sz="4400" kern="1200">
                <a:solidFill>
                  <a:schemeClr val="tx1"/>
                </a:solidFill>
                <a:latin typeface="Calibri" pitchFamily="34" charset="0"/>
                <a:ea typeface="+mn-ea"/>
                <a:cs typeface="+mn-cs"/>
              </a:defRPr>
            </a:lvl6pPr>
            <a:lvl7pPr marL="914400" indent="-228600" algn="ctr" defTabSz="914400" rtl="0" eaLnBrk="1" fontAlgn="base" latinLnBrk="0" hangingPunct="1">
              <a:lnSpc>
                <a:spcPct val="90000"/>
              </a:lnSpc>
              <a:spcBef>
                <a:spcPct val="0"/>
              </a:spcBef>
              <a:spcAft>
                <a:spcPct val="0"/>
              </a:spcAft>
              <a:buFont typeface="Arial" panose="020B0604020202020204" pitchFamily="34" charset="0"/>
              <a:buChar char="•"/>
              <a:defRPr sz="4400" kern="1200">
                <a:solidFill>
                  <a:schemeClr val="tx1"/>
                </a:solidFill>
                <a:latin typeface="Calibri" pitchFamily="34" charset="0"/>
                <a:ea typeface="+mn-ea"/>
                <a:cs typeface="+mn-cs"/>
              </a:defRPr>
            </a:lvl7pPr>
            <a:lvl8pPr marL="1371600" indent="-228600" algn="ctr" defTabSz="914400" rtl="0" eaLnBrk="1" fontAlgn="base" latinLnBrk="0" hangingPunct="1">
              <a:lnSpc>
                <a:spcPct val="90000"/>
              </a:lnSpc>
              <a:spcBef>
                <a:spcPct val="0"/>
              </a:spcBef>
              <a:spcAft>
                <a:spcPct val="0"/>
              </a:spcAft>
              <a:buFont typeface="Arial" panose="020B0604020202020204" pitchFamily="34" charset="0"/>
              <a:buChar char="•"/>
              <a:defRPr sz="4400" kern="1200">
                <a:solidFill>
                  <a:schemeClr val="tx1"/>
                </a:solidFill>
                <a:latin typeface="Calibri" pitchFamily="34" charset="0"/>
                <a:ea typeface="+mn-ea"/>
                <a:cs typeface="+mn-cs"/>
              </a:defRPr>
            </a:lvl8pPr>
            <a:lvl9pPr marL="1828800" indent="-228600" algn="ctr" defTabSz="914400" rtl="0" eaLnBrk="1" fontAlgn="base" latinLnBrk="0" hangingPunct="1">
              <a:lnSpc>
                <a:spcPct val="90000"/>
              </a:lnSpc>
              <a:spcBef>
                <a:spcPct val="0"/>
              </a:spcBef>
              <a:spcAft>
                <a:spcPct val="0"/>
              </a:spcAft>
              <a:buFont typeface="Arial" panose="020B0604020202020204" pitchFamily="34" charset="0"/>
              <a:buChar char="•"/>
              <a:defRPr sz="4400" kern="1200">
                <a:solidFill>
                  <a:schemeClr val="tx1"/>
                </a:solidFill>
                <a:latin typeface="Calibri" pitchFamily="34" charset="0"/>
                <a:ea typeface="+mn-ea"/>
                <a:cs typeface="+mn-cs"/>
              </a:defRPr>
            </a:lvl9pPr>
          </a:lstStyle>
          <a:p>
            <a:pPr marL="0" indent="0">
              <a:buFont typeface="Arial" panose="020B0604020202020204" pitchFamily="34" charset="0"/>
              <a:buNone/>
            </a:pPr>
            <a:r>
              <a:rPr lang="en-US" sz="1800" spc="300" dirty="0">
                <a:latin typeface="Fenomen Sans" panose="00000500000000000000" pitchFamily="50" charset="-18"/>
                <a:cs typeface="Arial" panose="020B0604020202020204" pitchFamily="34" charset="0"/>
              </a:rPr>
              <a:t>member of </a:t>
            </a:r>
            <a:r>
              <a:rPr lang="en-US" sz="1800" spc="300" dirty="0">
                <a:solidFill>
                  <a:srgbClr val="F5822B"/>
                </a:solidFill>
                <a:latin typeface="Fenomen Sans" panose="00000500000000000000" pitchFamily="50" charset="-18"/>
                <a:cs typeface="Arial" panose="020B0604020202020204" pitchFamily="34" charset="0"/>
              </a:rPr>
              <a:t>GEOSAN</a:t>
            </a:r>
            <a:r>
              <a:rPr lang="cs-CZ" sz="1800" spc="300" dirty="0">
                <a:solidFill>
                  <a:srgbClr val="F5822B"/>
                </a:solidFill>
                <a:latin typeface="Fenomen Sans" panose="00000500000000000000" pitchFamily="50" charset="-18"/>
                <a:cs typeface="Arial" panose="020B0604020202020204" pitchFamily="34" charset="0"/>
              </a:rPr>
              <a:t> INVESTIČNÍ</a:t>
            </a:r>
            <a:endParaRPr lang="en-US" sz="1800" b="1" spc="300" dirty="0">
              <a:solidFill>
                <a:srgbClr val="002060"/>
              </a:solidFill>
              <a:latin typeface="Arial" panose="020B0604020202020204" pitchFamily="34" charset="0"/>
              <a:cs typeface="Arial" panose="020B0604020202020204" pitchFamily="34" charset="0"/>
            </a:endParaRPr>
          </a:p>
        </p:txBody>
      </p:sp>
      <p:pic>
        <p:nvPicPr>
          <p:cNvPr id="11" name="Grafický objekt 10">
            <a:extLst>
              <a:ext uri="{FF2B5EF4-FFF2-40B4-BE49-F238E27FC236}">
                <a16:creationId xmlns:a16="http://schemas.microsoft.com/office/drawing/2014/main" id="{E13C5658-6AEE-D54B-93D8-C88EBD6F74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11590" y="1259999"/>
            <a:ext cx="6560820" cy="2114550"/>
          </a:xfrm>
          <a:prstGeom prst="rect">
            <a:avLst/>
          </a:prstGeom>
        </p:spPr>
      </p:pic>
      <p:sp>
        <p:nvSpPr>
          <p:cNvPr id="12" name="Obdélník 11">
            <a:extLst>
              <a:ext uri="{FF2B5EF4-FFF2-40B4-BE49-F238E27FC236}">
                <a16:creationId xmlns:a16="http://schemas.microsoft.com/office/drawing/2014/main" id="{23EC41C6-9CD1-B436-A6A1-2AD171C74C54}"/>
              </a:ext>
            </a:extLst>
          </p:cNvPr>
          <p:cNvSpPr/>
          <p:nvPr/>
        </p:nvSpPr>
        <p:spPr>
          <a:xfrm>
            <a:off x="0" y="12481421"/>
            <a:ext cx="24384000" cy="1234579"/>
          </a:xfrm>
          <a:prstGeom prst="rect">
            <a:avLst/>
          </a:prstGeom>
          <a:solidFill>
            <a:srgbClr val="00438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endParaRPr kumimoji="0" lang="cs-CZ" sz="3200" b="0" i="0" u="none" strike="noStrike" cap="none" spc="64" normalizeH="0" baseline="0">
              <a:ln>
                <a:noFill/>
              </a:ln>
              <a:solidFill>
                <a:srgbClr val="5E5E5E"/>
              </a:solidFill>
              <a:effectLst/>
              <a:uFillTx/>
              <a:latin typeface="+mn-lt"/>
              <a:ea typeface="+mn-ea"/>
              <a:cs typeface="+mn-cs"/>
              <a:sym typeface="FenomenSans-Regular"/>
            </a:endParaRPr>
          </a:p>
        </p:txBody>
      </p:sp>
      <p:pic>
        <p:nvPicPr>
          <p:cNvPr id="9" name="Grafický objekt 8">
            <a:extLst>
              <a:ext uri="{FF2B5EF4-FFF2-40B4-BE49-F238E27FC236}">
                <a16:creationId xmlns:a16="http://schemas.microsoft.com/office/drawing/2014/main" id="{07D75413-2126-3282-081F-1FCD59B0B0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435" y="12937297"/>
            <a:ext cx="3419475" cy="219075"/>
          </a:xfrm>
          <a:prstGeom prst="rect">
            <a:avLst/>
          </a:prstGeom>
        </p:spPr>
      </p:pic>
      <p:pic>
        <p:nvPicPr>
          <p:cNvPr id="14" name="Grafický objekt 13">
            <a:extLst>
              <a:ext uri="{FF2B5EF4-FFF2-40B4-BE49-F238E27FC236}">
                <a16:creationId xmlns:a16="http://schemas.microsoft.com/office/drawing/2014/main" id="{51400CE0-C92C-2D47-2C4E-3980466482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534142" y="12805208"/>
            <a:ext cx="1051423" cy="45061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hat We Do">
            <a:extLst>
              <a:ext uri="{FF2B5EF4-FFF2-40B4-BE49-F238E27FC236}">
                <a16:creationId xmlns:a16="http://schemas.microsoft.com/office/drawing/2014/main" id="{3E0808FA-CC46-46A5-8A44-53FC8AD42DE0}"/>
              </a:ext>
            </a:extLst>
          </p:cNvPr>
          <p:cNvSpPr txBox="1"/>
          <p:nvPr/>
        </p:nvSpPr>
        <p:spPr>
          <a:xfrm>
            <a:off x="1363509" y="1093614"/>
            <a:ext cx="21451065"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5800" b="1" cap="all" spc="580">
                <a:solidFill>
                  <a:srgbClr val="000000"/>
                </a:solidFill>
              </a:defRPr>
            </a:lvl1pPr>
          </a:lstStyle>
          <a:p>
            <a:r>
              <a:rPr lang="cs-CZ" sz="6000" dirty="0">
                <a:solidFill>
                  <a:srgbClr val="004380"/>
                </a:solidFill>
                <a:latin typeface="Arial" panose="020B0604020202020204" pitchFamily="34" charset="0"/>
                <a:cs typeface="Arial" panose="020B0604020202020204" pitchFamily="34" charset="0"/>
              </a:rPr>
              <a:t>ORGANIZATION STRUCTURE AND MANAGEMENT</a:t>
            </a:r>
          </a:p>
        </p:txBody>
      </p:sp>
      <p:grpSp>
        <p:nvGrpSpPr>
          <p:cNvPr id="7" name="Skupina 6">
            <a:extLst>
              <a:ext uri="{FF2B5EF4-FFF2-40B4-BE49-F238E27FC236}">
                <a16:creationId xmlns:a16="http://schemas.microsoft.com/office/drawing/2014/main" id="{7564D553-894B-4A73-B55A-CFE7A45B3D40}"/>
              </a:ext>
            </a:extLst>
          </p:cNvPr>
          <p:cNvGrpSpPr/>
          <p:nvPr/>
        </p:nvGrpSpPr>
        <p:grpSpPr>
          <a:xfrm>
            <a:off x="1800253" y="2336136"/>
            <a:ext cx="20577576" cy="9043727"/>
            <a:chOff x="1906171" y="2336136"/>
            <a:chExt cx="20577576" cy="9043727"/>
          </a:xfrm>
        </p:grpSpPr>
        <p:cxnSp>
          <p:nvCxnSpPr>
            <p:cNvPr id="9" name="Přímá spojnice 8">
              <a:extLst>
                <a:ext uri="{FF2B5EF4-FFF2-40B4-BE49-F238E27FC236}">
                  <a16:creationId xmlns:a16="http://schemas.microsoft.com/office/drawing/2014/main" id="{7985845B-2A02-4314-B28F-85FF5FCCD7E4}"/>
                </a:ext>
              </a:extLst>
            </p:cNvPr>
            <p:cNvCxnSpPr>
              <a:cxnSpLocks/>
            </p:cNvCxnSpPr>
            <p:nvPr/>
          </p:nvCxnSpPr>
          <p:spPr>
            <a:xfrm>
              <a:off x="12194959" y="9491020"/>
              <a:ext cx="0" cy="555172"/>
            </a:xfrm>
            <a:prstGeom prst="line">
              <a:avLst/>
            </a:prstGeom>
            <a:noFill/>
            <a:ln w="38100" cap="flat">
              <a:solidFill>
                <a:srgbClr val="538DC3"/>
              </a:solidFill>
              <a:prstDash val="solid"/>
              <a:miter lim="400000"/>
            </a:ln>
            <a:effectLst/>
            <a:sp3d/>
          </p:spPr>
          <p:style>
            <a:lnRef idx="0">
              <a:scrgbClr r="0" g="0" b="0"/>
            </a:lnRef>
            <a:fillRef idx="0">
              <a:scrgbClr r="0" g="0" b="0"/>
            </a:fillRef>
            <a:effectRef idx="0">
              <a:scrgbClr r="0" g="0" b="0"/>
            </a:effectRef>
            <a:fontRef idx="none"/>
          </p:style>
        </p:cxnSp>
        <p:pic>
          <p:nvPicPr>
            <p:cNvPr id="8" name="Obrázek 7">
              <a:extLst>
                <a:ext uri="{FF2B5EF4-FFF2-40B4-BE49-F238E27FC236}">
                  <a16:creationId xmlns:a16="http://schemas.microsoft.com/office/drawing/2014/main" id="{827727A7-47CE-4057-958E-63810A3A52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454"/>
            <a:stretch/>
          </p:blipFill>
          <p:spPr>
            <a:xfrm>
              <a:off x="1906171" y="2336136"/>
              <a:ext cx="20577576" cy="9043727"/>
            </a:xfrm>
            <a:prstGeom prst="rect">
              <a:avLst/>
            </a:prstGeom>
          </p:spPr>
        </p:pic>
      </p:grpSp>
    </p:spTree>
    <p:extLst>
      <p:ext uri="{BB962C8B-B14F-4D97-AF65-F5344CB8AC3E}">
        <p14:creationId xmlns:p14="http://schemas.microsoft.com/office/powerpoint/2010/main" val="150253977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kupina 5">
            <a:extLst>
              <a:ext uri="{FF2B5EF4-FFF2-40B4-BE49-F238E27FC236}">
                <a16:creationId xmlns:a16="http://schemas.microsoft.com/office/drawing/2014/main" id="{7AA1C2D7-E8EE-4EEE-8346-539DB3A42C28}"/>
              </a:ext>
            </a:extLst>
          </p:cNvPr>
          <p:cNvGrpSpPr/>
          <p:nvPr/>
        </p:nvGrpSpPr>
        <p:grpSpPr>
          <a:xfrm>
            <a:off x="1473200" y="3094825"/>
            <a:ext cx="20754436" cy="8256566"/>
            <a:chOff x="2713414" y="3648576"/>
            <a:chExt cx="15241850" cy="6603718"/>
          </a:xfrm>
        </p:grpSpPr>
        <p:graphicFrame>
          <p:nvGraphicFramePr>
            <p:cNvPr id="2" name="Zástupný symbol pro obsah 4">
              <a:extLst>
                <a:ext uri="{FF2B5EF4-FFF2-40B4-BE49-F238E27FC236}">
                  <a16:creationId xmlns:a16="http://schemas.microsoft.com/office/drawing/2014/main" id="{D1394E0D-ED5F-4078-B691-DBBFF773D1C4}"/>
                </a:ext>
              </a:extLst>
            </p:cNvPr>
            <p:cNvGraphicFramePr>
              <a:graphicFrameLocks/>
            </p:cNvGraphicFramePr>
            <p:nvPr>
              <p:extLst>
                <p:ext uri="{D42A27DB-BD31-4B8C-83A1-F6EECF244321}">
                  <p14:modId xmlns:p14="http://schemas.microsoft.com/office/powerpoint/2010/main" val="2818345494"/>
                </p:ext>
              </p:extLst>
            </p:nvPr>
          </p:nvGraphicFramePr>
          <p:xfrm>
            <a:off x="2713414" y="3648577"/>
            <a:ext cx="6184579" cy="3124336"/>
          </p:xfrm>
          <a:graphic>
            <a:graphicData uri="http://schemas.openxmlformats.org/drawingml/2006/table">
              <a:tbl>
                <a:tblPr firstRow="1" bandRow="1">
                  <a:tableStyleId>{5C22544A-7EE6-4342-B048-85BDC9FD1C3A}</a:tableStyleId>
                </a:tblPr>
                <a:tblGrid>
                  <a:gridCol w="4210691">
                    <a:extLst>
                      <a:ext uri="{9D8B030D-6E8A-4147-A177-3AD203B41FA5}">
                        <a16:colId xmlns:a16="http://schemas.microsoft.com/office/drawing/2014/main" val="1437287506"/>
                      </a:ext>
                    </a:extLst>
                  </a:gridCol>
                  <a:gridCol w="4210691">
                    <a:extLst>
                      <a:ext uri="{9D8B030D-6E8A-4147-A177-3AD203B41FA5}">
                        <a16:colId xmlns:a16="http://schemas.microsoft.com/office/drawing/2014/main" val="1781265919"/>
                      </a:ext>
                    </a:extLst>
                  </a:gridCol>
                </a:tblGrid>
                <a:tr h="976582">
                  <a:tc gridSpan="2">
                    <a:txBody>
                      <a:bodyPr/>
                      <a:lstStyle/>
                      <a:p>
                        <a:pPr algn="ctr"/>
                        <a:r>
                          <a:rPr lang="en-US" sz="2800" spc="300" noProof="0" dirty="0">
                            <a:latin typeface="Arial" panose="020B0604020202020204" pitchFamily="34" charset="0"/>
                            <a:cs typeface="Arial" panose="020B0604020202020204" pitchFamily="34" charset="0"/>
                          </a:rPr>
                          <a:t>BOARD OF DIRECTORS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380"/>
                      </a:solidFill>
                    </a:tcPr>
                  </a:tc>
                  <a:tc hMerge="1">
                    <a:txBody>
                      <a:bodyPr/>
                      <a:lstStyle/>
                      <a:p>
                        <a:endParaRPr lang="cs-CZ" dirty="0"/>
                      </a:p>
                    </a:txBody>
                    <a:tcPr/>
                  </a:tc>
                  <a:extLst>
                    <a:ext uri="{0D108BD9-81ED-4DB2-BD59-A6C34878D82A}">
                      <a16:rowId xmlns:a16="http://schemas.microsoft.com/office/drawing/2014/main" val="800005996"/>
                    </a:ext>
                  </a:extLst>
                </a:tr>
                <a:tr h="976582">
                  <a:tc>
                    <a:txBody>
                      <a:bodyPr/>
                      <a:lstStyle/>
                      <a:p>
                        <a:r>
                          <a:rPr lang="en-US" sz="2400" b="1" spc="300" noProof="0" dirty="0">
                            <a:solidFill>
                              <a:schemeClr val="tx1"/>
                            </a:solidFill>
                            <a:latin typeface="Arial" panose="020B0604020202020204" pitchFamily="34" charset="0"/>
                            <a:cs typeface="Arial" panose="020B0604020202020204" pitchFamily="34" charset="0"/>
                          </a:rPr>
                          <a:t>CHAIRMAN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r>
                          <a:rPr lang="en-US" sz="2400" spc="0" noProof="0" dirty="0">
                            <a:solidFill>
                              <a:schemeClr val="tx1"/>
                            </a:solidFill>
                            <a:latin typeface="Arial" panose="020B0604020202020204" pitchFamily="34" charset="0"/>
                            <a:cs typeface="Arial" panose="020B0604020202020204" pitchFamily="34" charset="0"/>
                          </a:rPr>
                          <a:t>Vladimír Bindzár</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044773646"/>
                    </a:ext>
                  </a:extLst>
                </a:tr>
                <a:tr h="976582">
                  <a:tc>
                    <a:txBody>
                      <a:bodyPr/>
                      <a:lstStyle/>
                      <a:p>
                        <a:r>
                          <a:rPr lang="en-US" sz="2400" b="1" spc="300" noProof="0" dirty="0">
                            <a:solidFill>
                              <a:schemeClr val="tx1"/>
                            </a:solidFill>
                            <a:latin typeface="Arial" panose="020B0604020202020204" pitchFamily="34" charset="0"/>
                            <a:cs typeface="Arial" panose="020B0604020202020204" pitchFamily="34" charset="0"/>
                          </a:rPr>
                          <a:t>MEMBER</a:t>
                        </a:r>
                      </a:p>
                    </a:txBody>
                    <a:tcPr anchor="ctr">
                      <a:lnL w="12700" cap="flat" cmpd="sng" algn="ctr">
                        <a:solidFill>
                          <a:schemeClr val="tx1"/>
                        </a:solidFill>
                        <a:prstDash val="solid"/>
                        <a:round/>
                        <a:headEnd type="none" w="med" len="med"/>
                        <a:tailEnd type="none" w="med" len="med"/>
                      </a:lnL>
                      <a:noFill/>
                    </a:tcPr>
                  </a:tc>
                  <a:tc>
                    <a:txBody>
                      <a:bodyPr/>
                      <a:lstStyle/>
                      <a:p>
                        <a:r>
                          <a:rPr lang="en-US" sz="2400" spc="0" noProof="0" dirty="0">
                            <a:solidFill>
                              <a:schemeClr val="tx1"/>
                            </a:solidFill>
                            <a:latin typeface="Arial" panose="020B0604020202020204" pitchFamily="34" charset="0"/>
                            <a:cs typeface="Arial" panose="020B0604020202020204" pitchFamily="34" charset="0"/>
                          </a:rPr>
                          <a:t>Robert Michura</a:t>
                        </a:r>
                      </a:p>
                    </a:txBody>
                    <a:tcPr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199841679"/>
                    </a:ext>
                  </a:extLst>
                </a:tr>
                <a:tr h="976582">
                  <a:tc>
                    <a:txBody>
                      <a:bodyPr/>
                      <a:lstStyle/>
                      <a:p>
                        <a:r>
                          <a:rPr lang="en-US" sz="2400" b="1" spc="300" noProof="0" dirty="0">
                            <a:solidFill>
                              <a:schemeClr val="tx1"/>
                            </a:solidFill>
                            <a:latin typeface="Arial" panose="020B0604020202020204" pitchFamily="34" charset="0"/>
                            <a:cs typeface="Arial" panose="020B0604020202020204" pitchFamily="34" charset="0"/>
                          </a:rPr>
                          <a:t>MEMBER</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r>
                          <a:rPr lang="en-US" sz="2400" spc="0" noProof="0" dirty="0">
                            <a:solidFill>
                              <a:schemeClr val="tx1"/>
                            </a:solidFill>
                            <a:latin typeface="Arial" panose="020B0604020202020204" pitchFamily="34" charset="0"/>
                            <a:cs typeface="Arial" panose="020B0604020202020204" pitchFamily="34" charset="0"/>
                          </a:rPr>
                          <a:t>Petr Brázda</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4595606"/>
                    </a:ext>
                  </a:extLst>
                </a:tr>
              </a:tbl>
            </a:graphicData>
          </a:graphic>
        </p:graphicFrame>
        <p:graphicFrame>
          <p:nvGraphicFramePr>
            <p:cNvPr id="3" name="Zástupný symbol pro obsah 4">
              <a:extLst>
                <a:ext uri="{FF2B5EF4-FFF2-40B4-BE49-F238E27FC236}">
                  <a16:creationId xmlns:a16="http://schemas.microsoft.com/office/drawing/2014/main" id="{3E04B800-953C-40A1-90DF-6D076BE9D248}"/>
                </a:ext>
              </a:extLst>
            </p:cNvPr>
            <p:cNvGraphicFramePr>
              <a:graphicFrameLocks/>
            </p:cNvGraphicFramePr>
            <p:nvPr>
              <p:extLst>
                <p:ext uri="{D42A27DB-BD31-4B8C-83A1-F6EECF244321}">
                  <p14:modId xmlns:p14="http://schemas.microsoft.com/office/powerpoint/2010/main" val="2265101194"/>
                </p:ext>
              </p:extLst>
            </p:nvPr>
          </p:nvGraphicFramePr>
          <p:xfrm>
            <a:off x="2713414" y="7127958"/>
            <a:ext cx="6184579" cy="3124336"/>
          </p:xfrm>
          <a:graphic>
            <a:graphicData uri="http://schemas.openxmlformats.org/drawingml/2006/table">
              <a:tbl>
                <a:tblPr firstRow="1" bandRow="1">
                  <a:tableStyleId>{5C22544A-7EE6-4342-B048-85BDC9FD1C3A}</a:tableStyleId>
                </a:tblPr>
                <a:tblGrid>
                  <a:gridCol w="4210691">
                    <a:extLst>
                      <a:ext uri="{9D8B030D-6E8A-4147-A177-3AD203B41FA5}">
                        <a16:colId xmlns:a16="http://schemas.microsoft.com/office/drawing/2014/main" val="1437287506"/>
                      </a:ext>
                    </a:extLst>
                  </a:gridCol>
                  <a:gridCol w="4210691">
                    <a:extLst>
                      <a:ext uri="{9D8B030D-6E8A-4147-A177-3AD203B41FA5}">
                        <a16:colId xmlns:a16="http://schemas.microsoft.com/office/drawing/2014/main" val="1781265919"/>
                      </a:ext>
                    </a:extLst>
                  </a:gridCol>
                </a:tblGrid>
                <a:tr h="953706">
                  <a:tc gridSpan="2">
                    <a:txBody>
                      <a:bodyPr/>
                      <a:lstStyle/>
                      <a:p>
                        <a:pPr algn="ctr"/>
                        <a:r>
                          <a:rPr lang="en-US" sz="2800" kern="1200" spc="300" noProof="0" dirty="0">
                            <a:latin typeface="Arial" panose="020B0604020202020204" pitchFamily="34" charset="0"/>
                            <a:cs typeface="Arial" panose="020B0604020202020204" pitchFamily="34" charset="0"/>
                          </a:rPr>
                          <a:t>SUPERVISORY</a:t>
                        </a:r>
                        <a:r>
                          <a:rPr lang="en-US" sz="2800" spc="300" noProof="0" dirty="0">
                            <a:latin typeface="Arial" panose="020B0604020202020204" pitchFamily="34" charset="0"/>
                            <a:cs typeface="Arial" panose="020B0604020202020204" pitchFamily="34" charset="0"/>
                          </a:rPr>
                          <a:t>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380"/>
                      </a:solidFill>
                    </a:tcPr>
                  </a:tc>
                  <a:tc hMerge="1">
                    <a:txBody>
                      <a:bodyPr/>
                      <a:lstStyle/>
                      <a:p>
                        <a:endParaRPr lang="cs-CZ" dirty="0"/>
                      </a:p>
                    </a:txBody>
                    <a:tcPr/>
                  </a:tc>
                  <a:extLst>
                    <a:ext uri="{0D108BD9-81ED-4DB2-BD59-A6C34878D82A}">
                      <a16:rowId xmlns:a16="http://schemas.microsoft.com/office/drawing/2014/main" val="800005996"/>
                    </a:ext>
                  </a:extLst>
                </a:tr>
                <a:tr h="953706">
                  <a:tc>
                    <a:txBody>
                      <a:bodyPr/>
                      <a:lstStyle/>
                      <a:p>
                        <a:pPr marL="0" marR="0" indent="0" algn="ctr" defTabSz="825500" latinLnBrk="0">
                          <a:lnSpc>
                            <a:spcPct val="100000"/>
                          </a:lnSpc>
                          <a:spcBef>
                            <a:spcPts val="0"/>
                          </a:spcBef>
                          <a:spcAft>
                            <a:spcPts val="0"/>
                          </a:spcAft>
                          <a:buClrTx/>
                          <a:buSzTx/>
                          <a:buFontTx/>
                          <a:buNone/>
                          <a:tabLst/>
                        </a:pPr>
                        <a:r>
                          <a:rPr lang="en-US" sz="2400" b="1" i="0" u="none" strike="noStrike" cap="none" spc="300" baseline="0" noProof="0" dirty="0">
                            <a:solidFill>
                              <a:schemeClr val="tx1"/>
                            </a:solidFill>
                            <a:uFillTx/>
                            <a:latin typeface="Arial" panose="020B0604020202020204" pitchFamily="34" charset="0"/>
                            <a:ea typeface="+mn-ea"/>
                            <a:cs typeface="Arial" panose="020B0604020202020204" pitchFamily="34" charset="0"/>
                            <a:sym typeface="Fenomen Sans"/>
                          </a:rPr>
                          <a:t>CHAIRMAN</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825500" latinLnBrk="0">
                          <a:lnSpc>
                            <a:spcPct val="100000"/>
                          </a:lnSpc>
                          <a:spcBef>
                            <a:spcPts val="0"/>
                          </a:spcBef>
                          <a:spcAft>
                            <a:spcPts val="0"/>
                          </a:spcAft>
                          <a:buClrTx/>
                          <a:buSzTx/>
                          <a:buFontTx/>
                          <a:buNone/>
                          <a:tabLst/>
                        </a:pPr>
                        <a:r>
                          <a:rPr lang="cs-CZ" sz="2400" b="0" i="0" u="none" strike="noStrike" cap="none" spc="0" baseline="0" noProof="0" dirty="0">
                            <a:solidFill>
                              <a:schemeClr val="tx1"/>
                            </a:solidFill>
                            <a:uFillTx/>
                            <a:latin typeface="Arial" panose="020B0604020202020204" pitchFamily="34" charset="0"/>
                            <a:ea typeface="+mn-ea"/>
                            <a:cs typeface="Arial" panose="020B0604020202020204" pitchFamily="34" charset="0"/>
                            <a:sym typeface="Fenomen Sans"/>
                          </a:rPr>
                          <a:t>Jiří Skuhra</a:t>
                        </a:r>
                        <a:endParaRPr lang="en-US" sz="2400" b="0" i="0" u="none" strike="noStrike" cap="none" spc="0" baseline="0" noProof="0" dirty="0">
                          <a:solidFill>
                            <a:schemeClr val="tx1"/>
                          </a:solidFill>
                          <a:uFillTx/>
                          <a:latin typeface="Arial" panose="020B0604020202020204" pitchFamily="34" charset="0"/>
                          <a:ea typeface="+mn-ea"/>
                          <a:cs typeface="Arial" panose="020B0604020202020204" pitchFamily="34" charset="0"/>
                          <a:sym typeface="Fenomen Sans"/>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1102654"/>
                    </a:ext>
                  </a:extLst>
                </a:tr>
                <a:tr h="953706">
                  <a:tc>
                    <a:txBody>
                      <a:bodyPr/>
                      <a:lstStyle/>
                      <a:p>
                        <a:pPr marL="0" marR="0" indent="0" algn="ctr" defTabSz="825500" latinLnBrk="0">
                          <a:lnSpc>
                            <a:spcPct val="100000"/>
                          </a:lnSpc>
                          <a:spcBef>
                            <a:spcPts val="0"/>
                          </a:spcBef>
                          <a:spcAft>
                            <a:spcPts val="0"/>
                          </a:spcAft>
                          <a:buClrTx/>
                          <a:buSzTx/>
                          <a:buFontTx/>
                          <a:buNone/>
                          <a:tabLst/>
                        </a:pPr>
                        <a:r>
                          <a:rPr lang="en-US" sz="2400" b="1" i="0" u="none" strike="noStrike" cap="none" spc="300" baseline="0" noProof="0" dirty="0">
                            <a:solidFill>
                              <a:schemeClr val="tx1"/>
                            </a:solidFill>
                            <a:uFillTx/>
                            <a:latin typeface="Arial" panose="020B0604020202020204" pitchFamily="34" charset="0"/>
                            <a:ea typeface="+mn-ea"/>
                            <a:cs typeface="Arial" panose="020B0604020202020204" pitchFamily="34" charset="0"/>
                            <a:sym typeface="Fenomen Sans"/>
                          </a:rPr>
                          <a:t>MEMBER</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825500" latinLnBrk="0">
                          <a:lnSpc>
                            <a:spcPct val="100000"/>
                          </a:lnSpc>
                          <a:spcBef>
                            <a:spcPts val="0"/>
                          </a:spcBef>
                          <a:spcAft>
                            <a:spcPts val="0"/>
                          </a:spcAft>
                          <a:buClrTx/>
                          <a:buSzTx/>
                          <a:buFontTx/>
                          <a:buNone/>
                          <a:tabLst/>
                        </a:pPr>
                        <a:r>
                          <a:rPr lang="cs-CZ" sz="2400" b="0" i="0" u="none" strike="noStrike" cap="none" spc="0" baseline="0" noProof="0" dirty="0">
                            <a:solidFill>
                              <a:schemeClr val="tx1"/>
                            </a:solidFill>
                            <a:uFillTx/>
                            <a:latin typeface="Arial" panose="020B0604020202020204" pitchFamily="34" charset="0"/>
                            <a:ea typeface="+mn-ea"/>
                            <a:cs typeface="Arial" panose="020B0604020202020204" pitchFamily="34" charset="0"/>
                            <a:sym typeface="Fenomen Sans"/>
                          </a:rPr>
                          <a:t>František Vaculík</a:t>
                        </a:r>
                        <a:endParaRPr lang="en-US" sz="2400" b="0" i="0" u="none" strike="noStrike" cap="none" spc="0" baseline="0" noProof="0" dirty="0">
                          <a:solidFill>
                            <a:schemeClr val="tx1"/>
                          </a:solidFill>
                          <a:uFillTx/>
                          <a:latin typeface="Arial" panose="020B0604020202020204" pitchFamily="34" charset="0"/>
                          <a:ea typeface="+mn-ea"/>
                          <a:cs typeface="Arial" panose="020B0604020202020204" pitchFamily="34" charset="0"/>
                          <a:sym typeface="Fenomen Sans"/>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6587130"/>
                    </a:ext>
                  </a:extLst>
                </a:tr>
                <a:tr h="1045210">
                  <a:tc>
                    <a:txBody>
                      <a:bodyPr/>
                      <a:lstStyle/>
                      <a:p>
                        <a:pPr marL="0" marR="0" indent="0" algn="ctr" defTabSz="825500" latinLnBrk="0">
                          <a:lnSpc>
                            <a:spcPct val="100000"/>
                          </a:lnSpc>
                          <a:spcBef>
                            <a:spcPts val="0"/>
                          </a:spcBef>
                          <a:spcAft>
                            <a:spcPts val="0"/>
                          </a:spcAft>
                          <a:buClrTx/>
                          <a:buSzTx/>
                          <a:buFontTx/>
                          <a:buNone/>
                          <a:tabLst/>
                        </a:pPr>
                        <a:r>
                          <a:rPr lang="en-US" sz="2400" b="1" i="0" u="none" strike="noStrike" cap="none" spc="300" baseline="0" noProof="0" dirty="0">
                            <a:solidFill>
                              <a:schemeClr val="tx1"/>
                            </a:solidFill>
                            <a:uFillTx/>
                            <a:latin typeface="Arial" panose="020B0604020202020204" pitchFamily="34" charset="0"/>
                            <a:ea typeface="+mn-ea"/>
                            <a:cs typeface="Arial" panose="020B0604020202020204" pitchFamily="34" charset="0"/>
                            <a:sym typeface="Fenomen Sans"/>
                          </a:rPr>
                          <a:t>MEMBER</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cs-CZ" sz="2400" b="0" i="0" u="none" strike="noStrike" cap="none" spc="0" baseline="0" noProof="0" dirty="0">
                            <a:solidFill>
                              <a:schemeClr val="tx1"/>
                            </a:solidFill>
                            <a:uFillTx/>
                            <a:latin typeface="Arial" panose="020B0604020202020204" pitchFamily="34" charset="0"/>
                            <a:ea typeface="+mn-ea"/>
                            <a:cs typeface="Arial" panose="020B0604020202020204" pitchFamily="34" charset="0"/>
                            <a:sym typeface="Fenomen Sans"/>
                          </a:rPr>
                          <a:t>Vladimír Jurošek</a:t>
                        </a:r>
                        <a:endParaRPr lang="en-US" sz="2400" b="0" i="0" u="none" strike="noStrike" cap="none" spc="0" baseline="0" noProof="0" dirty="0">
                          <a:solidFill>
                            <a:schemeClr val="tx1"/>
                          </a:solidFill>
                          <a:uFillTx/>
                          <a:latin typeface="Arial" panose="020B0604020202020204" pitchFamily="34" charset="0"/>
                          <a:ea typeface="+mn-ea"/>
                          <a:cs typeface="Arial" panose="020B0604020202020204" pitchFamily="34" charset="0"/>
                          <a:sym typeface="Fenomen Sans"/>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9841679"/>
                    </a:ext>
                  </a:extLst>
                </a:tr>
              </a:tbl>
            </a:graphicData>
          </a:graphic>
        </p:graphicFrame>
        <p:graphicFrame>
          <p:nvGraphicFramePr>
            <p:cNvPr id="4" name="Zástupný symbol pro obsah 4">
              <a:extLst>
                <a:ext uri="{FF2B5EF4-FFF2-40B4-BE49-F238E27FC236}">
                  <a16:creationId xmlns:a16="http://schemas.microsoft.com/office/drawing/2014/main" id="{DCA57562-8E14-4BD3-BE2D-6563BE999AA0}"/>
                </a:ext>
              </a:extLst>
            </p:cNvPr>
            <p:cNvGraphicFramePr>
              <a:graphicFrameLocks/>
            </p:cNvGraphicFramePr>
            <p:nvPr>
              <p:extLst>
                <p:ext uri="{D42A27DB-BD31-4B8C-83A1-F6EECF244321}">
                  <p14:modId xmlns:p14="http://schemas.microsoft.com/office/powerpoint/2010/main" val="1895243302"/>
                </p:ext>
              </p:extLst>
            </p:nvPr>
          </p:nvGraphicFramePr>
          <p:xfrm>
            <a:off x="9385151" y="3648576"/>
            <a:ext cx="8570113" cy="6603717"/>
          </p:xfrm>
          <a:graphic>
            <a:graphicData uri="http://schemas.openxmlformats.org/drawingml/2006/table">
              <a:tbl>
                <a:tblPr firstRow="1" bandRow="1">
                  <a:tableStyleId>{5C22544A-7EE6-4342-B048-85BDC9FD1C3A}</a:tableStyleId>
                </a:tblPr>
                <a:tblGrid>
                  <a:gridCol w="6933669">
                    <a:extLst>
                      <a:ext uri="{9D8B030D-6E8A-4147-A177-3AD203B41FA5}">
                        <a16:colId xmlns:a16="http://schemas.microsoft.com/office/drawing/2014/main" val="1437287506"/>
                      </a:ext>
                    </a:extLst>
                  </a:gridCol>
                  <a:gridCol w="4736034">
                    <a:extLst>
                      <a:ext uri="{9D8B030D-6E8A-4147-A177-3AD203B41FA5}">
                        <a16:colId xmlns:a16="http://schemas.microsoft.com/office/drawing/2014/main" val="1614487915"/>
                      </a:ext>
                    </a:extLst>
                  </a:gridCol>
                </a:tblGrid>
                <a:tr h="1176784">
                  <a:tc gridSpan="2">
                    <a:txBody>
                      <a:bodyPr/>
                      <a:lstStyle/>
                      <a:p>
                        <a:pPr marL="0" algn="ctr" defTabSz="914400" rtl="0" eaLnBrk="1" latinLnBrk="0" hangingPunct="1"/>
                        <a:r>
                          <a:rPr lang="en-US" sz="2800" b="1" kern="1200" spc="300" noProof="0" dirty="0">
                            <a:solidFill>
                              <a:schemeClr val="lt1"/>
                            </a:solidFill>
                            <a:latin typeface="Arial" panose="020B0604020202020204" pitchFamily="34" charset="0"/>
                            <a:ea typeface="+mn-ea"/>
                            <a:cs typeface="Arial" panose="020B0604020202020204" pitchFamily="34" charset="0"/>
                          </a:rPr>
                          <a:t>COMPANY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380"/>
                      </a:solidFill>
                    </a:tcPr>
                  </a:tc>
                  <a:tc hMerge="1">
                    <a:txBody>
                      <a:bodyPr/>
                      <a:lstStyle/>
                      <a:p>
                        <a:pPr marL="0" algn="ctr" defTabSz="914400" rtl="0" eaLnBrk="1" latinLnBrk="0" hangingPunct="1"/>
                        <a:endParaRPr lang="cs-CZ" sz="1600" b="1" kern="1200" dirty="0">
                          <a:solidFill>
                            <a:schemeClr val="lt1"/>
                          </a:solidFill>
                          <a:latin typeface="Arial" panose="020B0604020202020204" pitchFamily="34" charset="0"/>
                          <a:ea typeface="+mn-ea"/>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003B70"/>
                      </a:solidFill>
                    </a:tcPr>
                  </a:tc>
                  <a:extLst>
                    <a:ext uri="{0D108BD9-81ED-4DB2-BD59-A6C34878D82A}">
                      <a16:rowId xmlns:a16="http://schemas.microsoft.com/office/drawing/2014/main" val="800005996"/>
                    </a:ext>
                  </a:extLst>
                </a:tr>
                <a:tr h="1255235">
                  <a:tc>
                    <a:txBody>
                      <a:bodyPr/>
                      <a:lstStyle/>
                      <a:p>
                        <a:r>
                          <a:rPr lang="en-US" sz="2400" b="1" spc="0" noProof="0" dirty="0">
                            <a:latin typeface="Arial" panose="020B0604020202020204" pitchFamily="34" charset="0"/>
                            <a:cs typeface="Arial" panose="020B0604020202020204" pitchFamily="34" charset="0"/>
                          </a:rPr>
                          <a:t>MANAGING DIRECTOR</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r>
                          <a:rPr lang="en-US" sz="2400" spc="0" noProof="0" dirty="0">
                            <a:latin typeface="Arial" panose="020B0604020202020204" pitchFamily="34" charset="0"/>
                            <a:cs typeface="Arial" panose="020B0604020202020204" pitchFamily="34" charset="0"/>
                          </a:rPr>
                          <a:t>Vladimír Bindzár</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044773646"/>
                    </a:ext>
                  </a:extLst>
                </a:tr>
                <a:tr h="932085">
                  <a:tc gridSpan="2">
                    <a:txBody>
                      <a:bodyPr/>
                      <a:lstStyle/>
                      <a:p>
                        <a:r>
                          <a:rPr lang="en-US" sz="2800" b="1" spc="300" noProof="0" dirty="0">
                            <a:solidFill>
                              <a:schemeClr val="bg1"/>
                            </a:solidFill>
                            <a:latin typeface="Arial" panose="020B0604020202020204" pitchFamily="34" charset="0"/>
                            <a:cs typeface="Arial" panose="020B0604020202020204" pitchFamily="34" charset="0"/>
                          </a:rPr>
                          <a:t>EXECUTIVE DIRECTORS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4380"/>
                      </a:solidFill>
                    </a:tcPr>
                  </a:tc>
                  <a:tc hMerge="1">
                    <a:txBody>
                      <a:bodyPr/>
                      <a:lstStyle/>
                      <a:p>
                        <a:endParaRPr lang="cs-CZ" sz="160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199841679"/>
                    </a:ext>
                  </a:extLst>
                </a:tr>
                <a:tr h="974854">
                  <a:tc>
                    <a:txBody>
                      <a:bodyPr/>
                      <a:lstStyle/>
                      <a:p>
                        <a:r>
                          <a:rPr lang="en-US" sz="2400" b="1" spc="300" noProof="0" dirty="0">
                            <a:latin typeface="Arial" panose="020B0604020202020204" pitchFamily="34" charset="0"/>
                            <a:cs typeface="Arial" panose="020B0604020202020204" pitchFamily="34" charset="0"/>
                          </a:rPr>
                          <a:t>FINANCE</a:t>
                        </a:r>
                      </a:p>
                    </a:txBody>
                    <a:tcPr anchor="ctr">
                      <a:lnL w="12700" cap="flat" cmpd="sng" algn="ctr">
                        <a:solidFill>
                          <a:schemeClr val="tx1"/>
                        </a:solidFill>
                        <a:prstDash val="solid"/>
                        <a:round/>
                        <a:headEnd type="none" w="med" len="med"/>
                        <a:tailEnd type="none" w="med" len="med"/>
                      </a:lnL>
                      <a:noFill/>
                    </a:tcPr>
                  </a:tc>
                  <a:tc>
                    <a:txBody>
                      <a:bodyPr/>
                      <a:lstStyle/>
                      <a:p>
                        <a:pPr algn="ctr"/>
                        <a:r>
                          <a:rPr lang="en-US" sz="2400" spc="0" noProof="0" dirty="0">
                            <a:latin typeface="Arial" panose="020B0604020202020204" pitchFamily="34" charset="0"/>
                            <a:cs typeface="Arial" panose="020B0604020202020204" pitchFamily="34" charset="0"/>
                          </a:rPr>
                          <a:t>Tomáš Hubička</a:t>
                        </a:r>
                      </a:p>
                    </a:txBody>
                    <a:tcPr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524595606"/>
                    </a:ext>
                  </a:extLst>
                </a:tr>
                <a:tr h="974854">
                  <a:tc>
                    <a:txBody>
                      <a:bodyPr/>
                      <a:lstStyle/>
                      <a:p>
                        <a:r>
                          <a:rPr lang="en-US" sz="2400" b="1" spc="300" noProof="0" dirty="0">
                            <a:latin typeface="Arial" panose="020B0604020202020204" pitchFamily="34" charset="0"/>
                            <a:cs typeface="Arial" panose="020B0604020202020204" pitchFamily="34" charset="0"/>
                          </a:rPr>
                          <a:t>TECHNOLOGICAL EQUIPMENT INSTALLATION</a:t>
                        </a:r>
                      </a:p>
                    </a:txBody>
                    <a:tcPr anchor="ctr">
                      <a:lnL w="12700" cap="flat" cmpd="sng" algn="ctr">
                        <a:solidFill>
                          <a:schemeClr val="tx1"/>
                        </a:solidFill>
                        <a:prstDash val="solid"/>
                        <a:round/>
                        <a:headEnd type="none" w="med" len="med"/>
                        <a:tailEnd type="none" w="med" len="med"/>
                      </a:lnL>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spc="0" noProof="0" dirty="0">
                            <a:latin typeface="Arial" panose="020B0604020202020204" pitchFamily="34" charset="0"/>
                            <a:cs typeface="Arial" panose="020B0604020202020204" pitchFamily="34" charset="0"/>
                          </a:rPr>
                          <a:t>Robert Michura</a:t>
                        </a:r>
                      </a:p>
                    </a:txBody>
                    <a:tcPr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847105895"/>
                    </a:ext>
                  </a:extLst>
                </a:tr>
                <a:tr h="974854">
                  <a:tc>
                    <a:txBody>
                      <a:bodyPr/>
                      <a:lstStyle/>
                      <a:p>
                        <a:r>
                          <a:rPr lang="en-US" sz="2400" b="1" spc="300" noProof="0" dirty="0">
                            <a:latin typeface="Arial" panose="020B0604020202020204" pitchFamily="34" charset="0"/>
                            <a:cs typeface="Arial" panose="020B0604020202020204" pitchFamily="34" charset="0"/>
                          </a:rPr>
                          <a:t>BRIDGE AND CONSTRUCTION AND STRUCTURAL STEEL</a:t>
                        </a:r>
                      </a:p>
                    </a:txBody>
                    <a:tcPr anchor="ctr">
                      <a:lnL w="12700" cap="flat" cmpd="sng" algn="ctr">
                        <a:solidFill>
                          <a:schemeClr val="tx1"/>
                        </a:solidFill>
                        <a:prstDash val="solid"/>
                        <a:round/>
                        <a:headEnd type="none" w="med" len="med"/>
                        <a:tailEnd type="none" w="med" len="med"/>
                      </a:lnL>
                      <a:noFill/>
                    </a:tcPr>
                  </a:tc>
                  <a:tc>
                    <a:txBody>
                      <a:bodyPr/>
                      <a:lstStyle/>
                      <a:p>
                        <a:pPr algn="ctr"/>
                        <a:r>
                          <a:rPr lang="en-US" sz="2400" spc="0" noProof="0" dirty="0">
                            <a:latin typeface="Arial" panose="020B0604020202020204" pitchFamily="34" charset="0"/>
                            <a:cs typeface="Arial" panose="020B0604020202020204" pitchFamily="34" charset="0"/>
                          </a:rPr>
                          <a:t>Petr Brázda</a:t>
                        </a:r>
                      </a:p>
                    </a:txBody>
                    <a:tcPr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134016079"/>
                    </a:ext>
                  </a:extLst>
                </a:tr>
                <a:tr h="974854">
                  <a:tc>
                    <a:txBody>
                      <a:bodyPr/>
                      <a:lstStyle/>
                      <a:p>
                        <a:r>
                          <a:rPr lang="en-US" sz="2400" b="1" spc="300" noProof="0" dirty="0">
                            <a:latin typeface="Arial" panose="020B0604020202020204" pitchFamily="34" charset="0"/>
                            <a:cs typeface="Arial" panose="020B0604020202020204" pitchFamily="34" charset="0"/>
                          </a:rPr>
                          <a:t>HUMAN RESOURCES AND QUALITY</a:t>
                        </a:r>
                      </a:p>
                    </a:txBody>
                    <a:tcPr anchor="ctr">
                      <a:lnL w="12700" cap="flat" cmpd="sng" algn="ctr">
                        <a:solidFill>
                          <a:schemeClr val="tx1"/>
                        </a:solidFill>
                        <a:prstDash val="solid"/>
                        <a:round/>
                        <a:headEnd type="none" w="med" len="med"/>
                        <a:tailEnd type="none" w="med" len="med"/>
                      </a:lnL>
                      <a:noFill/>
                    </a:tcPr>
                  </a:tc>
                  <a:tc>
                    <a:txBody>
                      <a:bodyPr/>
                      <a:lstStyle/>
                      <a:p>
                        <a:pPr algn="ctr"/>
                        <a:r>
                          <a:rPr lang="en-US" sz="2400" spc="0" noProof="0" dirty="0">
                            <a:latin typeface="Arial" panose="020B0604020202020204" pitchFamily="34" charset="0"/>
                            <a:cs typeface="Arial" panose="020B0604020202020204" pitchFamily="34" charset="0"/>
                          </a:rPr>
                          <a:t>Jiří </a:t>
                        </a:r>
                        <a:r>
                          <a:rPr lang="en-US" sz="2400" spc="0" noProof="0" dirty="0" err="1">
                            <a:latin typeface="Arial" panose="020B0604020202020204" pitchFamily="34" charset="0"/>
                            <a:cs typeface="Arial" panose="020B0604020202020204" pitchFamily="34" charset="0"/>
                          </a:rPr>
                          <a:t>Mamica</a:t>
                        </a:r>
                        <a:endParaRPr lang="en-US" sz="2400" spc="0" noProof="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550214419"/>
                    </a:ext>
                  </a:extLst>
                </a:tr>
                <a:tr h="993045">
                  <a:tc>
                    <a:txBody>
                      <a:bodyPr/>
                      <a:lstStyle/>
                      <a:p>
                        <a:r>
                          <a:rPr lang="en-US" sz="2400" b="1" spc="300" noProof="0" dirty="0">
                            <a:latin typeface="Arial" panose="020B0604020202020204" pitchFamily="34" charset="0"/>
                            <a:cs typeface="Arial" panose="020B0604020202020204" pitchFamily="34" charset="0"/>
                          </a:rPr>
                          <a:t>CRANES AND MACHINERY</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sz="2400" spc="0" noProof="0" dirty="0" err="1">
                            <a:latin typeface="Arial" panose="020B0604020202020204" pitchFamily="34" charset="0"/>
                            <a:cs typeface="Arial" panose="020B0604020202020204" pitchFamily="34" charset="0"/>
                          </a:rPr>
                          <a:t>Marián</a:t>
                        </a:r>
                        <a:r>
                          <a:rPr lang="en-US" sz="2400" spc="0" noProof="0" dirty="0">
                            <a:latin typeface="Arial" panose="020B0604020202020204" pitchFamily="34" charset="0"/>
                            <a:cs typeface="Arial" panose="020B0604020202020204" pitchFamily="34" charset="0"/>
                          </a:rPr>
                          <a:t> </a:t>
                        </a:r>
                        <a:r>
                          <a:rPr lang="en-US" sz="2400" spc="0" noProof="0" dirty="0" err="1">
                            <a:latin typeface="Arial" panose="020B0604020202020204" pitchFamily="34" charset="0"/>
                            <a:cs typeface="Arial" panose="020B0604020202020204" pitchFamily="34" charset="0"/>
                          </a:rPr>
                          <a:t>Lastovica</a:t>
                        </a:r>
                        <a:endParaRPr lang="en-US" sz="2400" spc="0" noProof="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0552466"/>
                    </a:ext>
                  </a:extLst>
                </a:tr>
              </a:tbl>
            </a:graphicData>
          </a:graphic>
        </p:graphicFrame>
      </p:grpSp>
      <p:sp>
        <p:nvSpPr>
          <p:cNvPr id="5" name="What We Do">
            <a:extLst>
              <a:ext uri="{FF2B5EF4-FFF2-40B4-BE49-F238E27FC236}">
                <a16:creationId xmlns:a16="http://schemas.microsoft.com/office/drawing/2014/main" id="{7E997427-EEBB-4859-99D0-2F7CBC66ED1F}"/>
              </a:ext>
            </a:extLst>
          </p:cNvPr>
          <p:cNvSpPr txBox="1"/>
          <p:nvPr/>
        </p:nvSpPr>
        <p:spPr>
          <a:xfrm>
            <a:off x="1363509" y="1093614"/>
            <a:ext cx="21451065"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5800" b="1" cap="all" spc="580">
                <a:solidFill>
                  <a:srgbClr val="000000"/>
                </a:solidFill>
              </a:defRPr>
            </a:lvl1pPr>
          </a:lstStyle>
          <a:p>
            <a:r>
              <a:rPr lang="cs-CZ" sz="6000" dirty="0">
                <a:solidFill>
                  <a:srgbClr val="004380"/>
                </a:solidFill>
                <a:latin typeface="Arial" panose="020B0604020202020204" pitchFamily="34" charset="0"/>
                <a:cs typeface="Arial" panose="020B0604020202020204" pitchFamily="34" charset="0"/>
              </a:rPr>
              <a:t>ORGANIZATION STRUCTURE AND MANAGEMENT</a:t>
            </a:r>
          </a:p>
        </p:txBody>
      </p:sp>
    </p:spTree>
    <p:extLst>
      <p:ext uri="{BB962C8B-B14F-4D97-AF65-F5344CB8AC3E}">
        <p14:creationId xmlns:p14="http://schemas.microsoft.com/office/powerpoint/2010/main" val="194982413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Skupina 8">
            <a:extLst>
              <a:ext uri="{FF2B5EF4-FFF2-40B4-BE49-F238E27FC236}">
                <a16:creationId xmlns:a16="http://schemas.microsoft.com/office/drawing/2014/main" id="{2518AADA-7BD0-4C4D-B898-2FEE6F457A7D}"/>
              </a:ext>
            </a:extLst>
          </p:cNvPr>
          <p:cNvGrpSpPr/>
          <p:nvPr/>
        </p:nvGrpSpPr>
        <p:grpSpPr>
          <a:xfrm>
            <a:off x="-147421" y="3590453"/>
            <a:ext cx="15240000" cy="5298962"/>
            <a:chOff x="4572000" y="4363139"/>
            <a:chExt cx="15240000" cy="5298962"/>
          </a:xfrm>
        </p:grpSpPr>
        <p:sp>
          <p:nvSpPr>
            <p:cNvPr id="2" name="Vertical Timeline">
              <a:extLst>
                <a:ext uri="{FF2B5EF4-FFF2-40B4-BE49-F238E27FC236}">
                  <a16:creationId xmlns:a16="http://schemas.microsoft.com/office/drawing/2014/main" id="{94E25D8E-3418-4440-8049-01138A43D85F}"/>
                </a:ext>
              </a:extLst>
            </p:cNvPr>
            <p:cNvSpPr txBox="1"/>
            <p:nvPr/>
          </p:nvSpPr>
          <p:spPr>
            <a:xfrm>
              <a:off x="6820454" y="5739745"/>
              <a:ext cx="10810653"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5800" b="1" cap="all" spc="580">
                  <a:solidFill>
                    <a:srgbClr val="000000"/>
                  </a:solidFill>
                </a:defRPr>
              </a:lvl1pPr>
            </a:lstStyle>
            <a:p>
              <a:r>
                <a:rPr lang="cs-CZ" sz="6600" spc="300" dirty="0">
                  <a:solidFill>
                    <a:srgbClr val="004380"/>
                  </a:solidFill>
                </a:rPr>
                <a:t>PROJECT REFERENCES</a:t>
              </a:r>
            </a:p>
          </p:txBody>
        </p:sp>
        <p:sp>
          <p:nvSpPr>
            <p:cNvPr id="3" name="Lorem ipsum dolor sit amet, consectetur adipiscing elit.">
              <a:extLst>
                <a:ext uri="{FF2B5EF4-FFF2-40B4-BE49-F238E27FC236}">
                  <a16:creationId xmlns:a16="http://schemas.microsoft.com/office/drawing/2014/main" id="{F01E02BD-6DCC-4139-889E-620AC4A1AB52}"/>
                </a:ext>
              </a:extLst>
            </p:cNvPr>
            <p:cNvSpPr txBox="1"/>
            <p:nvPr/>
          </p:nvSpPr>
          <p:spPr>
            <a:xfrm>
              <a:off x="4572000" y="5027284"/>
              <a:ext cx="15240000" cy="5027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nSpc>
                  <a:spcPct val="120000"/>
                </a:lnSpc>
                <a:spcBef>
                  <a:spcPts val="5900"/>
                </a:spcBef>
                <a:defRPr sz="2600" spc="52">
                  <a:solidFill>
                    <a:srgbClr val="000000"/>
                  </a:solidFill>
                </a:defRPr>
              </a:lvl1pPr>
            </a:lstStyle>
            <a:p>
              <a:pPr>
                <a:lnSpc>
                  <a:spcPct val="100000"/>
                </a:lnSpc>
              </a:pPr>
              <a:r>
                <a:rPr lang="cs-CZ" spc="300" dirty="0">
                  <a:solidFill>
                    <a:srgbClr val="53585F"/>
                  </a:solidFill>
                </a:rPr>
                <a:t>TECHNOLOGICAL EQUIPMENT INSTALLATION</a:t>
              </a:r>
            </a:p>
          </p:txBody>
        </p:sp>
        <p:grpSp>
          <p:nvGrpSpPr>
            <p:cNvPr id="4" name="Skupina 3">
              <a:extLst>
                <a:ext uri="{FF2B5EF4-FFF2-40B4-BE49-F238E27FC236}">
                  <a16:creationId xmlns:a16="http://schemas.microsoft.com/office/drawing/2014/main" id="{9806D430-ABBA-4B64-817F-23230973B7E3}"/>
                </a:ext>
              </a:extLst>
            </p:cNvPr>
            <p:cNvGrpSpPr/>
            <p:nvPr/>
          </p:nvGrpSpPr>
          <p:grpSpPr>
            <a:xfrm>
              <a:off x="7778444" y="4363139"/>
              <a:ext cx="8894672" cy="5298962"/>
              <a:chOff x="7228538" y="4129693"/>
              <a:chExt cx="7322330" cy="4517549"/>
            </a:xfrm>
          </p:grpSpPr>
          <p:sp>
            <p:nvSpPr>
              <p:cNvPr id="6" name="Lorem ipsum dolor sit amet, consectetur adipiscing elit. Pellentesque nec hendrerit lorem. Sed ac tellus est. Sed condimentum eu dolor vel iaculis. Pellentesque porttitor et ex a scelerisque.…">
                <a:extLst>
                  <a:ext uri="{FF2B5EF4-FFF2-40B4-BE49-F238E27FC236}">
                    <a16:creationId xmlns:a16="http://schemas.microsoft.com/office/drawing/2014/main" id="{EA00E2EC-09D1-4110-BC28-850528A59326}"/>
                  </a:ext>
                </a:extLst>
              </p:cNvPr>
              <p:cNvSpPr txBox="1"/>
              <p:nvPr/>
            </p:nvSpPr>
            <p:spPr>
              <a:xfrm>
                <a:off x="7228538" y="6256649"/>
                <a:ext cx="7322330" cy="2390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0" algn="ctr">
                  <a:spcBef>
                    <a:spcPts val="0"/>
                  </a:spcBef>
                </a:pPr>
                <a:r>
                  <a:rPr lang="en-US" b="1" dirty="0">
                    <a:solidFill>
                      <a:schemeClr val="tx1"/>
                    </a:solidFill>
                  </a:rPr>
                  <a:t>Boiler Systems</a:t>
                </a:r>
              </a:p>
              <a:p>
                <a:pPr lvl="0" algn="ctr">
                  <a:spcBef>
                    <a:spcPts val="0"/>
                  </a:spcBef>
                </a:pPr>
                <a:r>
                  <a:rPr lang="en-US" b="1" dirty="0">
                    <a:solidFill>
                      <a:schemeClr val="tx1"/>
                    </a:solidFill>
                  </a:rPr>
                  <a:t>Waste Incineration &amp; Environmental Technologies</a:t>
                </a:r>
              </a:p>
              <a:p>
                <a:pPr lvl="0" algn="ctr">
                  <a:spcBef>
                    <a:spcPts val="0"/>
                  </a:spcBef>
                </a:pPr>
                <a:r>
                  <a:rPr lang="en-US" b="1" dirty="0">
                    <a:solidFill>
                      <a:schemeClr val="tx1"/>
                    </a:solidFill>
                  </a:rPr>
                  <a:t>Energy &amp; Water Infrastructure</a:t>
                </a:r>
              </a:p>
              <a:p>
                <a:pPr lvl="0" algn="ctr">
                  <a:spcBef>
                    <a:spcPts val="0"/>
                  </a:spcBef>
                </a:pPr>
                <a:r>
                  <a:rPr lang="en-US" b="1" dirty="0">
                    <a:solidFill>
                      <a:schemeClr val="tx1"/>
                    </a:solidFill>
                  </a:rPr>
                  <a:t>Metallurgy &amp; Industrial Plants</a:t>
                </a:r>
              </a:p>
              <a:p>
                <a:pPr lvl="0" algn="ctr">
                  <a:spcBef>
                    <a:spcPts val="0"/>
                  </a:spcBef>
                </a:pPr>
                <a:r>
                  <a:rPr lang="en-US" b="1" dirty="0">
                    <a:solidFill>
                      <a:schemeClr val="tx1"/>
                    </a:solidFill>
                  </a:rPr>
                  <a:t>Surface Mining</a:t>
                </a:r>
                <a:endParaRPr lang="en-US" b="1" kern="1200" dirty="0">
                  <a:solidFill>
                    <a:schemeClr val="tx1"/>
                  </a:solidFill>
                  <a:cs typeface="Arial" panose="020B0604020202020204" pitchFamily="34" charset="0"/>
                </a:endParaRPr>
              </a:p>
            </p:txBody>
          </p:sp>
          <p:sp>
            <p:nvSpPr>
              <p:cNvPr id="8" name="Lorem ipsum dolor sit amet, consectetur adipiscing elit. Fusce vitae finibus odio. Nam semper diam eget viverra dapibus. Fusce quam elit, gravida at ante efficitur.">
                <a:extLst>
                  <a:ext uri="{FF2B5EF4-FFF2-40B4-BE49-F238E27FC236}">
                    <a16:creationId xmlns:a16="http://schemas.microsoft.com/office/drawing/2014/main" id="{28974477-9681-4D61-B30E-0BBF86B18971}"/>
                  </a:ext>
                </a:extLst>
              </p:cNvPr>
              <p:cNvSpPr txBox="1"/>
              <p:nvPr/>
            </p:nvSpPr>
            <p:spPr>
              <a:xfrm>
                <a:off x="7963592" y="4129693"/>
                <a:ext cx="5796605" cy="459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lnSpc>
                    <a:spcPct val="120000"/>
                  </a:lnSpc>
                  <a:spcBef>
                    <a:spcPts val="5900"/>
                  </a:spcBef>
                  <a:defRPr sz="2600" spc="52">
                    <a:solidFill>
                      <a:srgbClr val="60666D"/>
                    </a:solidFill>
                  </a:defRPr>
                </a:lvl1pPr>
              </a:lstStyle>
              <a:p>
                <a:r>
                  <a:rPr lang="cs-CZ" spc="300" dirty="0">
                    <a:solidFill>
                      <a:schemeClr val="tx2">
                        <a:lumMod val="75000"/>
                      </a:schemeClr>
                    </a:solidFill>
                  </a:rPr>
                  <a:t>DIVISION OF</a:t>
                </a:r>
                <a:endParaRPr lang="en-US" spc="300" dirty="0">
                  <a:solidFill>
                    <a:schemeClr val="tx2">
                      <a:lumMod val="75000"/>
                    </a:schemeClr>
                  </a:solidFill>
                </a:endParaRPr>
              </a:p>
            </p:txBody>
          </p:sp>
        </p:grpSp>
      </p:grpSp>
      <p:pic>
        <p:nvPicPr>
          <p:cNvPr id="7" name="Obrázek 6">
            <a:extLst>
              <a:ext uri="{FF2B5EF4-FFF2-40B4-BE49-F238E27FC236}">
                <a16:creationId xmlns:a16="http://schemas.microsoft.com/office/drawing/2014/main" id="{C2C5FD10-15EE-4B35-9A86-53E487DF34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957113" y="0"/>
            <a:ext cx="9426887" cy="12479868"/>
          </a:xfrm>
          <a:prstGeom prst="rect">
            <a:avLst/>
          </a:prstGeom>
        </p:spPr>
      </p:pic>
    </p:spTree>
    <p:extLst>
      <p:ext uri="{BB962C8B-B14F-4D97-AF65-F5344CB8AC3E}">
        <p14:creationId xmlns:p14="http://schemas.microsoft.com/office/powerpoint/2010/main" val="1938084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4">
            <a:extLst>
              <a:ext uri="{FF2B5EF4-FFF2-40B4-BE49-F238E27FC236}">
                <a16:creationId xmlns:a16="http://schemas.microsoft.com/office/drawing/2014/main" id="{B8419834-2F7F-425B-B409-DD53453BB889}"/>
              </a:ext>
            </a:extLst>
          </p:cNvPr>
          <p:cNvGrpSpPr/>
          <p:nvPr/>
        </p:nvGrpSpPr>
        <p:grpSpPr>
          <a:xfrm>
            <a:off x="832087" y="382074"/>
            <a:ext cx="6208432" cy="11716301"/>
            <a:chOff x="832087" y="382074"/>
            <a:chExt cx="6208432" cy="11716301"/>
          </a:xfrm>
        </p:grpSpPr>
        <p:sp>
          <p:nvSpPr>
            <p:cNvPr id="168" name="Category"/>
            <p:cNvSpPr txBox="1"/>
            <p:nvPr/>
          </p:nvSpPr>
          <p:spPr>
            <a:xfrm>
              <a:off x="1018786" y="3278167"/>
              <a:ext cx="5835034"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TECHNOLOGICAL EQUIPMENT INSTALLATION</a:t>
              </a:r>
            </a:p>
          </p:txBody>
        </p:sp>
        <p:grpSp>
          <p:nvGrpSpPr>
            <p:cNvPr id="13" name="Skupina 12">
              <a:extLst>
                <a:ext uri="{FF2B5EF4-FFF2-40B4-BE49-F238E27FC236}">
                  <a16:creationId xmlns:a16="http://schemas.microsoft.com/office/drawing/2014/main" id="{B43B20A5-1BC9-43C9-A122-1BB3A5B70BA7}"/>
                </a:ext>
              </a:extLst>
            </p:cNvPr>
            <p:cNvGrpSpPr/>
            <p:nvPr/>
          </p:nvGrpSpPr>
          <p:grpSpPr>
            <a:xfrm>
              <a:off x="3688222" y="382074"/>
              <a:ext cx="508000" cy="11716301"/>
              <a:chOff x="3191524" y="382074"/>
              <a:chExt cx="508000" cy="11716301"/>
            </a:xfrm>
          </p:grpSpPr>
          <p:cxnSp>
            <p:nvCxnSpPr>
              <p:cNvPr id="14" name="Přímá spojnice 13">
                <a:extLst>
                  <a:ext uri="{FF2B5EF4-FFF2-40B4-BE49-F238E27FC236}">
                    <a16:creationId xmlns:a16="http://schemas.microsoft.com/office/drawing/2014/main" id="{D309A65C-1C55-4101-A03C-B50CBC5493C6}"/>
                  </a:ext>
                </a:extLst>
              </p:cNvPr>
              <p:cNvCxnSpPr>
                <a:cxnSpLocks/>
              </p:cNvCxnSpPr>
              <p:nvPr userDrawn="1"/>
            </p:nvCxnSpPr>
            <p:spPr>
              <a:xfrm>
                <a:off x="3439605" y="382074"/>
                <a:ext cx="0" cy="1872000"/>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sp>
            <p:nvSpPr>
              <p:cNvPr id="15" name="Čtverec">
                <a:extLst>
                  <a:ext uri="{FF2B5EF4-FFF2-40B4-BE49-F238E27FC236}">
                    <a16:creationId xmlns:a16="http://schemas.microsoft.com/office/drawing/2014/main" id="{0D1AC9CE-5BFE-46B0-AAE4-8E4532254820}"/>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16" name="Přímá spojnice 15">
                <a:extLst>
                  <a:ext uri="{FF2B5EF4-FFF2-40B4-BE49-F238E27FC236}">
                    <a16:creationId xmlns:a16="http://schemas.microsoft.com/office/drawing/2014/main" id="{DFFD612D-89BB-470E-9E42-8514D0625DD4}"/>
                  </a:ext>
                </a:extLst>
              </p:cNvPr>
              <p:cNvCxnSpPr>
                <a:cxnSpLocks/>
              </p:cNvCxnSpPr>
              <p:nvPr userDrawn="1"/>
            </p:nvCxnSpPr>
            <p:spPr>
              <a:xfrm>
                <a:off x="3439605" y="11250592"/>
                <a:ext cx="0" cy="847783"/>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4" name="Skupina 3">
              <a:extLst>
                <a:ext uri="{FF2B5EF4-FFF2-40B4-BE49-F238E27FC236}">
                  <a16:creationId xmlns:a16="http://schemas.microsoft.com/office/drawing/2014/main" id="{6D706E08-0E0D-4C4B-BB5A-29A813C410A7}"/>
                </a:ext>
              </a:extLst>
            </p:cNvPr>
            <p:cNvGrpSpPr/>
            <p:nvPr/>
          </p:nvGrpSpPr>
          <p:grpSpPr>
            <a:xfrm>
              <a:off x="832087" y="4065788"/>
              <a:ext cx="6208432" cy="7045783"/>
              <a:chOff x="9087784" y="4173037"/>
              <a:chExt cx="6208432" cy="7045783"/>
            </a:xfrm>
          </p:grpSpPr>
          <p:sp>
            <p:nvSpPr>
              <p:cNvPr id="167" name="Lorem ipsum dolor sit amet, consectetur adipiscing elit. Aenean nibh ligula, finibus vel congue et, posuere quis urna. Nulla sit amet lorem non dui luctus interdum.…"/>
              <p:cNvSpPr txBox="1"/>
              <p:nvPr/>
            </p:nvSpPr>
            <p:spPr>
              <a:xfrm>
                <a:off x="9461182" y="4173037"/>
                <a:ext cx="5461636" cy="58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cs-CZ" dirty="0"/>
                  <a:t>Jan 2024 – Dec 2024</a:t>
                </a:r>
              </a:p>
            </p:txBody>
          </p:sp>
          <p:sp>
            <p:nvSpPr>
              <p:cNvPr id="166" name="Project Title"/>
              <p:cNvSpPr txBox="1"/>
              <p:nvPr/>
            </p:nvSpPr>
            <p:spPr>
              <a:xfrm>
                <a:off x="9087784" y="4855546"/>
                <a:ext cx="6208432"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5400" dirty="0"/>
                  <a:t>DSS VIANA RBO</a:t>
                </a:r>
                <a:endParaRPr sz="5400" dirty="0"/>
              </a:p>
            </p:txBody>
          </p:sp>
          <p:sp>
            <p:nvSpPr>
              <p:cNvPr id="170" name="Description"/>
              <p:cNvSpPr txBox="1"/>
              <p:nvPr/>
            </p:nvSpPr>
            <p:spPr>
              <a:xfrm>
                <a:off x="9543839" y="5883534"/>
                <a:ext cx="5296322"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rPr>
                  <a:t>RECOVERY BOILER 950 TDS/D INSTALLATION</a:t>
                </a:r>
              </a:p>
            </p:txBody>
          </p:sp>
          <p:sp>
            <p:nvSpPr>
              <p:cNvPr id="6" name="Obdélník 5">
                <a:extLst>
                  <a:ext uri="{FF2B5EF4-FFF2-40B4-BE49-F238E27FC236}">
                    <a16:creationId xmlns:a16="http://schemas.microsoft.com/office/drawing/2014/main" id="{D3D9FF8B-1F2F-47E4-B759-FB27A7A902F1}"/>
                  </a:ext>
                </a:extLst>
              </p:cNvPr>
              <p:cNvSpPr/>
              <p:nvPr/>
            </p:nvSpPr>
            <p:spPr>
              <a:xfrm>
                <a:off x="9174147" y="6357524"/>
                <a:ext cx="6035706" cy="3785652"/>
              </a:xfrm>
              <a:prstGeom prst="rect">
                <a:avLst/>
              </a:prstGeom>
            </p:spPr>
            <p:txBody>
              <a:bodyPr wrap="square">
                <a:spAutoFit/>
              </a:bodyPr>
              <a:lstStyle/>
              <a:p>
                <a:pPr algn="just">
                  <a:lnSpc>
                    <a:spcPct val="100000"/>
                  </a:lnSpc>
                  <a:spcBef>
                    <a:spcPts val="2400"/>
                  </a:spcBef>
                  <a:defRPr>
                    <a:solidFill>
                      <a:srgbClr val="000000"/>
                    </a:solidFill>
                  </a:defRPr>
                </a:pPr>
                <a:r>
                  <a:rPr lang="en-US" sz="2000" dirty="0">
                    <a:solidFill>
                      <a:schemeClr val="tx1"/>
                    </a:solidFill>
                  </a:rPr>
                  <a:t>Hutní montáže, a.s. installed a recovery boiler for Valmet Technologies Oy at the DS Smith Viana Paper Mill in Portugal. The company handled the installation of the boiler’s pressure and non-pressure parts, HP piping, equipment, and ducts. One of the most advanced in Europe, the boiler will boost the mill’s steam efficiency by 25%, recycling steam back into the process. With Valmet’s Electrostatic Precipitator, it ensures efficient dust removal and low emissions, supporting DS Smith's goal to cut CO₂ emissions and reach Net Zero by 2050.</a:t>
                </a:r>
              </a:p>
            </p:txBody>
          </p:sp>
          <p:sp>
            <p:nvSpPr>
              <p:cNvPr id="17"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41251F8D-4A03-4DE1-8BD2-24DA327E8CB1}"/>
                  </a:ext>
                </a:extLst>
              </p:cNvPr>
              <p:cNvSpPr txBox="1"/>
              <p:nvPr/>
            </p:nvSpPr>
            <p:spPr>
              <a:xfrm>
                <a:off x="9461182" y="10711565"/>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solidFill>
                  </a:rPr>
                  <a:t>VIANA DO CASTELO, PORTUGAL</a:t>
                </a:r>
              </a:p>
            </p:txBody>
          </p:sp>
        </p:grpSp>
      </p:grpSp>
      <p:pic>
        <p:nvPicPr>
          <p:cNvPr id="3" name="Obrázek 2">
            <a:extLst>
              <a:ext uri="{FF2B5EF4-FFF2-40B4-BE49-F238E27FC236}">
                <a16:creationId xmlns:a16="http://schemas.microsoft.com/office/drawing/2014/main" id="{DCFC9E75-7F72-427D-9D21-828E5088F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2800" y="-31297"/>
            <a:ext cx="16704000" cy="12528000"/>
          </a:xfrm>
          <a:prstGeom prst="rect">
            <a:avLst/>
          </a:prstGeom>
        </p:spPr>
      </p:pic>
      <p:sp>
        <p:nvSpPr>
          <p:cNvPr id="18"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FDBEF733-7CE7-4147-B244-060A4B302AB4}"/>
              </a:ext>
            </a:extLst>
          </p:cNvPr>
          <p:cNvSpPr txBox="1"/>
          <p:nvPr/>
        </p:nvSpPr>
        <p:spPr>
          <a:xfrm>
            <a:off x="1205485" y="10100998"/>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solidFill>
              </a:rPr>
              <a:t>VALMET TECHNOLOGIES OY</a:t>
            </a:r>
          </a:p>
        </p:txBody>
      </p:sp>
    </p:spTree>
    <p:extLst>
      <p:ext uri="{BB962C8B-B14F-4D97-AF65-F5344CB8AC3E}">
        <p14:creationId xmlns:p14="http://schemas.microsoft.com/office/powerpoint/2010/main" val="368254285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Skupina 23">
            <a:extLst>
              <a:ext uri="{FF2B5EF4-FFF2-40B4-BE49-F238E27FC236}">
                <a16:creationId xmlns:a16="http://schemas.microsoft.com/office/drawing/2014/main" id="{BBA0D956-88AE-4896-B01A-3171DE2D3220}"/>
              </a:ext>
            </a:extLst>
          </p:cNvPr>
          <p:cNvGrpSpPr/>
          <p:nvPr/>
        </p:nvGrpSpPr>
        <p:grpSpPr>
          <a:xfrm>
            <a:off x="303402" y="328870"/>
            <a:ext cx="7039978" cy="11716301"/>
            <a:chOff x="355724" y="382074"/>
            <a:chExt cx="7039978" cy="11716301"/>
          </a:xfrm>
        </p:grpSpPr>
        <p:grpSp>
          <p:nvGrpSpPr>
            <p:cNvPr id="26" name="Skupina 25">
              <a:extLst>
                <a:ext uri="{FF2B5EF4-FFF2-40B4-BE49-F238E27FC236}">
                  <a16:creationId xmlns:a16="http://schemas.microsoft.com/office/drawing/2014/main" id="{6CB06845-266F-42F6-AEFF-B9D4F81739DF}"/>
                </a:ext>
              </a:extLst>
            </p:cNvPr>
            <p:cNvGrpSpPr/>
            <p:nvPr/>
          </p:nvGrpSpPr>
          <p:grpSpPr>
            <a:xfrm>
              <a:off x="3688222" y="382074"/>
              <a:ext cx="508000" cy="11716301"/>
              <a:chOff x="3191524" y="382074"/>
              <a:chExt cx="508000" cy="11716301"/>
            </a:xfrm>
          </p:grpSpPr>
          <p:cxnSp>
            <p:nvCxnSpPr>
              <p:cNvPr id="33" name="Přímá spojnice 32">
                <a:extLst>
                  <a:ext uri="{FF2B5EF4-FFF2-40B4-BE49-F238E27FC236}">
                    <a16:creationId xmlns:a16="http://schemas.microsoft.com/office/drawing/2014/main" id="{97A4A606-B5DB-4F73-95B6-676729465ABB}"/>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34" name="Čtverec">
                <a:extLst>
                  <a:ext uri="{FF2B5EF4-FFF2-40B4-BE49-F238E27FC236}">
                    <a16:creationId xmlns:a16="http://schemas.microsoft.com/office/drawing/2014/main" id="{C89E66CA-4B3E-4019-8D8B-93A91EDADD18}"/>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35" name="Přímá spojnice 34">
                <a:extLst>
                  <a:ext uri="{FF2B5EF4-FFF2-40B4-BE49-F238E27FC236}">
                    <a16:creationId xmlns:a16="http://schemas.microsoft.com/office/drawing/2014/main" id="{DF89AB15-FF88-4CA1-A1A7-F1E55F45598F}"/>
                  </a:ext>
                </a:extLst>
              </p:cNvPr>
              <p:cNvCxnSpPr>
                <a:cxnSpLocks/>
              </p:cNvCxnSpPr>
              <p:nvPr userDrawn="1"/>
            </p:nvCxnSpPr>
            <p:spPr>
              <a:xfrm>
                <a:off x="3439605" y="11269072"/>
                <a:ext cx="0" cy="829303"/>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27" name="Skupina 26">
              <a:extLst>
                <a:ext uri="{FF2B5EF4-FFF2-40B4-BE49-F238E27FC236}">
                  <a16:creationId xmlns:a16="http://schemas.microsoft.com/office/drawing/2014/main" id="{B217EE4E-3C3E-49A2-A446-47DCD4B3BEA7}"/>
                </a:ext>
              </a:extLst>
            </p:cNvPr>
            <p:cNvGrpSpPr/>
            <p:nvPr/>
          </p:nvGrpSpPr>
          <p:grpSpPr>
            <a:xfrm>
              <a:off x="355724" y="4065788"/>
              <a:ext cx="7039978" cy="6932504"/>
              <a:chOff x="8611421" y="4173037"/>
              <a:chExt cx="7039978" cy="6932504"/>
            </a:xfrm>
          </p:grpSpPr>
          <p:sp>
            <p:nvSpPr>
              <p:cNvPr id="28"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397C0F3E-BFC2-488F-9CB5-1A7BE9926BD8}"/>
                  </a:ext>
                </a:extLst>
              </p:cNvPr>
              <p:cNvSpPr txBox="1"/>
              <p:nvPr/>
            </p:nvSpPr>
            <p:spPr>
              <a:xfrm>
                <a:off x="9461182" y="4173037"/>
                <a:ext cx="5461636" cy="58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cs-CZ" dirty="0"/>
                  <a:t>Nov 2021 – </a:t>
                </a:r>
                <a:r>
                  <a:rPr lang="cs-CZ" dirty="0" err="1"/>
                  <a:t>Aug</a:t>
                </a:r>
                <a:r>
                  <a:rPr lang="cs-CZ" dirty="0"/>
                  <a:t> 2023</a:t>
                </a:r>
              </a:p>
            </p:txBody>
          </p:sp>
          <p:sp>
            <p:nvSpPr>
              <p:cNvPr id="29" name="Project Title">
                <a:extLst>
                  <a:ext uri="{FF2B5EF4-FFF2-40B4-BE49-F238E27FC236}">
                    <a16:creationId xmlns:a16="http://schemas.microsoft.com/office/drawing/2014/main" id="{35490DF9-3471-4C6C-8F7F-ABF960664575}"/>
                  </a:ext>
                </a:extLst>
              </p:cNvPr>
              <p:cNvSpPr txBox="1"/>
              <p:nvPr/>
            </p:nvSpPr>
            <p:spPr>
              <a:xfrm>
                <a:off x="8611421" y="4855546"/>
                <a:ext cx="7039978"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5400" dirty="0"/>
                  <a:t>BIOPRODUCT MILL</a:t>
                </a:r>
              </a:p>
            </p:txBody>
          </p:sp>
          <p:sp>
            <p:nvSpPr>
              <p:cNvPr id="30" name="Description">
                <a:extLst>
                  <a:ext uri="{FF2B5EF4-FFF2-40B4-BE49-F238E27FC236}">
                    <a16:creationId xmlns:a16="http://schemas.microsoft.com/office/drawing/2014/main" id="{6B8A09BC-8531-4DB3-A0AA-5754B7143308}"/>
                  </a:ext>
                </a:extLst>
              </p:cNvPr>
              <p:cNvSpPr txBox="1"/>
              <p:nvPr/>
            </p:nvSpPr>
            <p:spPr>
              <a:xfrm>
                <a:off x="9479719" y="5883534"/>
                <a:ext cx="5424563"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rPr>
                  <a:t>RECOVERY BOILER 8000 TDS/D INSTALLATION</a:t>
                </a:r>
              </a:p>
            </p:txBody>
          </p:sp>
          <p:sp>
            <p:nvSpPr>
              <p:cNvPr id="31" name="Obdélník 30">
                <a:extLst>
                  <a:ext uri="{FF2B5EF4-FFF2-40B4-BE49-F238E27FC236}">
                    <a16:creationId xmlns:a16="http://schemas.microsoft.com/office/drawing/2014/main" id="{4F487FE2-6B83-480A-B8BD-E8D7B3A1C131}"/>
                  </a:ext>
                </a:extLst>
              </p:cNvPr>
              <p:cNvSpPr/>
              <p:nvPr/>
            </p:nvSpPr>
            <p:spPr>
              <a:xfrm>
                <a:off x="9174147" y="6532920"/>
                <a:ext cx="6035706" cy="3477875"/>
              </a:xfrm>
              <a:prstGeom prst="rect">
                <a:avLst/>
              </a:prstGeom>
            </p:spPr>
            <p:txBody>
              <a:bodyPr wrap="square">
                <a:spAutoFit/>
              </a:bodyPr>
              <a:lstStyle/>
              <a:p>
                <a:pPr algn="just">
                  <a:lnSpc>
                    <a:spcPct val="100000"/>
                  </a:lnSpc>
                  <a:spcBef>
                    <a:spcPts val="2400"/>
                  </a:spcBef>
                  <a:defRPr>
                    <a:solidFill>
                      <a:srgbClr val="000000"/>
                    </a:solidFill>
                  </a:defRPr>
                </a:pPr>
                <a:r>
                  <a:rPr lang="en-US" sz="2000" dirty="0">
                    <a:solidFill>
                      <a:schemeClr val="tx1"/>
                    </a:solidFill>
                  </a:rPr>
                  <a:t>Hutní montáže, a.s. installed a high-capacity recovery boiler for </a:t>
                </a:r>
                <a:r>
                  <a:rPr lang="en-US" sz="2000" dirty="0" err="1">
                    <a:solidFill>
                      <a:schemeClr val="tx1"/>
                    </a:solidFill>
                  </a:rPr>
                  <a:t>Metsä</a:t>
                </a:r>
                <a:r>
                  <a:rPr lang="en-US" sz="2000" dirty="0">
                    <a:solidFill>
                      <a:schemeClr val="tx1"/>
                    </a:solidFill>
                  </a:rPr>
                  <a:t> </a:t>
                </a:r>
                <a:r>
                  <a:rPr lang="en-US" sz="2000" dirty="0" err="1">
                    <a:solidFill>
                      <a:schemeClr val="tx1"/>
                    </a:solidFill>
                  </a:rPr>
                  <a:t>Fibre’s</a:t>
                </a:r>
                <a:r>
                  <a:rPr lang="en-US" sz="2000" dirty="0">
                    <a:solidFill>
                      <a:schemeClr val="tx1"/>
                    </a:solidFill>
                  </a:rPr>
                  <a:t> fossil-free bioproduct mill in Kemi, Finland, as a subcontractor for </a:t>
                </a:r>
                <a:r>
                  <a:rPr lang="en-US" sz="2000" dirty="0" err="1">
                    <a:solidFill>
                      <a:schemeClr val="tx1"/>
                    </a:solidFill>
                  </a:rPr>
                  <a:t>Metsä</a:t>
                </a:r>
                <a:r>
                  <a:rPr lang="en-US" sz="2000" dirty="0">
                    <a:solidFill>
                      <a:schemeClr val="tx1"/>
                    </a:solidFill>
                  </a:rPr>
                  <a:t> </a:t>
                </a:r>
                <a:r>
                  <a:rPr lang="en-US" sz="2000" dirty="0" err="1">
                    <a:solidFill>
                      <a:schemeClr val="tx1"/>
                    </a:solidFill>
                  </a:rPr>
                  <a:t>Fibre</a:t>
                </a:r>
                <a:r>
                  <a:rPr lang="en-US" sz="2000" dirty="0">
                    <a:solidFill>
                      <a:schemeClr val="tx1"/>
                    </a:solidFill>
                  </a:rPr>
                  <a:t> O</a:t>
                </a:r>
                <a:r>
                  <a:rPr lang="cs-CZ" sz="2000" dirty="0">
                    <a:solidFill>
                      <a:schemeClr val="tx1"/>
                    </a:solidFill>
                  </a:rPr>
                  <a:t>Y</a:t>
                </a:r>
                <a:r>
                  <a:rPr lang="en-US" sz="2000" dirty="0">
                    <a:solidFill>
                      <a:schemeClr val="tx1"/>
                    </a:solidFill>
                  </a:rPr>
                  <a:t>/Valmet</a:t>
                </a:r>
                <a:r>
                  <a:rPr lang="cs-CZ" sz="2000" dirty="0">
                    <a:solidFill>
                      <a:schemeClr val="tx1"/>
                    </a:solidFill>
                  </a:rPr>
                  <a:t> Technologies OY</a:t>
                </a:r>
                <a:r>
                  <a:rPr lang="en-US" sz="2000" dirty="0">
                    <a:solidFill>
                      <a:schemeClr val="tx1"/>
                    </a:solidFill>
                  </a:rPr>
                  <a:t>. The company handled the boiler’s pressure and non-pressure parts, HP piping, equipment, and ducts. The mill produces 1.5 million tons of pulp annually, aims for zero waste by 2030, and uses modern tech for bioenergy. The project built on previous success in </a:t>
                </a:r>
                <a:r>
                  <a:rPr lang="en-US" sz="2000" dirty="0" err="1">
                    <a:solidFill>
                      <a:schemeClr val="tx1"/>
                    </a:solidFill>
                  </a:rPr>
                  <a:t>Äänekoski</a:t>
                </a:r>
                <a:r>
                  <a:rPr lang="en-US" sz="2000" dirty="0">
                    <a:solidFill>
                      <a:schemeClr val="tx1"/>
                    </a:solidFill>
                  </a:rPr>
                  <a:t>..</a:t>
                </a:r>
              </a:p>
            </p:txBody>
          </p:sp>
          <p:sp>
            <p:nvSpPr>
              <p:cNvPr id="32"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21D51CA0-A09A-4FDA-8633-B46D4B13B73F}"/>
                  </a:ext>
                </a:extLst>
              </p:cNvPr>
              <p:cNvSpPr txBox="1"/>
              <p:nvPr/>
            </p:nvSpPr>
            <p:spPr>
              <a:xfrm>
                <a:off x="9461182" y="10598286"/>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KEMI, FINLAND</a:t>
                </a:r>
              </a:p>
            </p:txBody>
          </p:sp>
        </p:grpSp>
      </p:grpSp>
      <p:pic>
        <p:nvPicPr>
          <p:cNvPr id="5" name="Obrázek 4">
            <a:extLst>
              <a:ext uri="{FF2B5EF4-FFF2-40B4-BE49-F238E27FC236}">
                <a16:creationId xmlns:a16="http://schemas.microsoft.com/office/drawing/2014/main" id="{0D0C3FF6-B5BC-4854-A55B-D5A59D5AFA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2801" y="-7882"/>
            <a:ext cx="16651199" cy="12488399"/>
          </a:xfrm>
          <a:prstGeom prst="rect">
            <a:avLst/>
          </a:prstGeom>
        </p:spPr>
      </p:pic>
      <p:sp>
        <p:nvSpPr>
          <p:cNvPr id="15" name="Category">
            <a:extLst>
              <a:ext uri="{FF2B5EF4-FFF2-40B4-BE49-F238E27FC236}">
                <a16:creationId xmlns:a16="http://schemas.microsoft.com/office/drawing/2014/main" id="{49F3A7A7-34D6-4759-B5C1-95FD016380B1}"/>
              </a:ext>
            </a:extLst>
          </p:cNvPr>
          <p:cNvSpPr txBox="1"/>
          <p:nvPr/>
        </p:nvSpPr>
        <p:spPr>
          <a:xfrm>
            <a:off x="1018786" y="3278167"/>
            <a:ext cx="5835034"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TECHNOLOGICAL EQUIPMENT INSTALLATION</a:t>
            </a:r>
          </a:p>
        </p:txBody>
      </p:sp>
      <p:sp>
        <p:nvSpPr>
          <p:cNvPr id="16"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E70FD5EF-635C-48EA-AC1E-6FC1C3C8B82C}"/>
              </a:ext>
            </a:extLst>
          </p:cNvPr>
          <p:cNvSpPr txBox="1"/>
          <p:nvPr/>
        </p:nvSpPr>
        <p:spPr>
          <a:xfrm>
            <a:off x="814935" y="9913425"/>
            <a:ext cx="6138092"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en-US" sz="2000" dirty="0">
                <a:solidFill>
                  <a:schemeClr val="tx1"/>
                </a:solidFill>
              </a:rPr>
              <a:t>METSÄ FIBRE OY</a:t>
            </a:r>
            <a:r>
              <a:rPr lang="cs-CZ" sz="2000" dirty="0">
                <a:solidFill>
                  <a:schemeClr val="tx1"/>
                </a:solidFill>
              </a:rPr>
              <a:t>/</a:t>
            </a:r>
            <a:r>
              <a:rPr lang="en-US" sz="2000" dirty="0">
                <a:solidFill>
                  <a:schemeClr val="tx1"/>
                </a:solidFill>
              </a:rPr>
              <a:t>VALMET</a:t>
            </a:r>
            <a:r>
              <a:rPr lang="cs-CZ" sz="2000" dirty="0">
                <a:solidFill>
                  <a:schemeClr val="tx1"/>
                </a:solidFill>
              </a:rPr>
              <a:t> TECHNOLOGIES OY </a:t>
            </a:r>
            <a:endParaRPr lang="cs-CZ" sz="2000" dirty="0">
              <a:solidFill>
                <a:schemeClr val="tx2">
                  <a:lumMod val="50000"/>
                </a:schemeClr>
              </a:solidFill>
            </a:endParaRPr>
          </a:p>
        </p:txBody>
      </p:sp>
    </p:spTree>
    <p:extLst>
      <p:ext uri="{BB962C8B-B14F-4D97-AF65-F5344CB8AC3E}">
        <p14:creationId xmlns:p14="http://schemas.microsoft.com/office/powerpoint/2010/main" val="1574572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Přímá spojnice 15">
            <a:extLst>
              <a:ext uri="{FF2B5EF4-FFF2-40B4-BE49-F238E27FC236}">
                <a16:creationId xmlns:a16="http://schemas.microsoft.com/office/drawing/2014/main" id="{843B3D12-05CC-4034-9434-66F277332638}"/>
              </a:ext>
            </a:extLst>
          </p:cNvPr>
          <p:cNvCxnSpPr>
            <a:cxnSpLocks/>
          </p:cNvCxnSpPr>
          <p:nvPr/>
        </p:nvCxnSpPr>
        <p:spPr>
          <a:xfrm flipH="1">
            <a:off x="16572535" y="-5652"/>
            <a:ext cx="1" cy="12488683"/>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nvGrpSpPr>
          <p:cNvPr id="25" name="Skupina 24">
            <a:extLst>
              <a:ext uri="{FF2B5EF4-FFF2-40B4-BE49-F238E27FC236}">
                <a16:creationId xmlns:a16="http://schemas.microsoft.com/office/drawing/2014/main" id="{63A19086-3BBA-40B8-B012-C9B88DF53241}"/>
              </a:ext>
            </a:extLst>
          </p:cNvPr>
          <p:cNvGrpSpPr/>
          <p:nvPr/>
        </p:nvGrpSpPr>
        <p:grpSpPr>
          <a:xfrm>
            <a:off x="359513" y="380538"/>
            <a:ext cx="7039978" cy="11747900"/>
            <a:chOff x="416314" y="382074"/>
            <a:chExt cx="7039978" cy="11747900"/>
          </a:xfrm>
        </p:grpSpPr>
        <p:grpSp>
          <p:nvGrpSpPr>
            <p:cNvPr id="27" name="Skupina 26">
              <a:extLst>
                <a:ext uri="{FF2B5EF4-FFF2-40B4-BE49-F238E27FC236}">
                  <a16:creationId xmlns:a16="http://schemas.microsoft.com/office/drawing/2014/main" id="{5FFBBCAF-068C-481F-B08D-BBD1D0E58CE5}"/>
                </a:ext>
              </a:extLst>
            </p:cNvPr>
            <p:cNvGrpSpPr/>
            <p:nvPr/>
          </p:nvGrpSpPr>
          <p:grpSpPr>
            <a:xfrm>
              <a:off x="3688222" y="382074"/>
              <a:ext cx="508000" cy="11747900"/>
              <a:chOff x="3191524" y="382074"/>
              <a:chExt cx="508000" cy="11747900"/>
            </a:xfrm>
          </p:grpSpPr>
          <p:cxnSp>
            <p:nvCxnSpPr>
              <p:cNvPr id="34" name="Přímá spojnice 33">
                <a:extLst>
                  <a:ext uri="{FF2B5EF4-FFF2-40B4-BE49-F238E27FC236}">
                    <a16:creationId xmlns:a16="http://schemas.microsoft.com/office/drawing/2014/main" id="{29C25C5F-F413-4BCE-8FD7-A2585B104910}"/>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35" name="Čtverec">
                <a:extLst>
                  <a:ext uri="{FF2B5EF4-FFF2-40B4-BE49-F238E27FC236}">
                    <a16:creationId xmlns:a16="http://schemas.microsoft.com/office/drawing/2014/main" id="{9DF01E9F-4EEF-4F0C-A031-AED05CA29F4C}"/>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36" name="Přímá spojnice 35">
                <a:extLst>
                  <a:ext uri="{FF2B5EF4-FFF2-40B4-BE49-F238E27FC236}">
                    <a16:creationId xmlns:a16="http://schemas.microsoft.com/office/drawing/2014/main" id="{F3C82D10-A204-499A-B66D-DF14698DF358}"/>
                  </a:ext>
                </a:extLst>
              </p:cNvPr>
              <p:cNvCxnSpPr>
                <a:cxnSpLocks/>
              </p:cNvCxnSpPr>
              <p:nvPr userDrawn="1"/>
            </p:nvCxnSpPr>
            <p:spPr>
              <a:xfrm>
                <a:off x="3413508" y="11310002"/>
                <a:ext cx="0" cy="819972"/>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28" name="Skupina 27">
              <a:extLst>
                <a:ext uri="{FF2B5EF4-FFF2-40B4-BE49-F238E27FC236}">
                  <a16:creationId xmlns:a16="http://schemas.microsoft.com/office/drawing/2014/main" id="{B2766F42-3E25-4931-A98D-79A216A1E0C2}"/>
                </a:ext>
              </a:extLst>
            </p:cNvPr>
            <p:cNvGrpSpPr/>
            <p:nvPr/>
          </p:nvGrpSpPr>
          <p:grpSpPr>
            <a:xfrm>
              <a:off x="416314" y="4201674"/>
              <a:ext cx="7039978" cy="6986511"/>
              <a:chOff x="8672011" y="4308923"/>
              <a:chExt cx="7039978" cy="6986511"/>
            </a:xfrm>
          </p:grpSpPr>
          <p:sp>
            <p:nvSpPr>
              <p:cNvPr id="29"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36CBC357-A78A-4C62-A9DF-19B95AF6C289}"/>
                  </a:ext>
                </a:extLst>
              </p:cNvPr>
              <p:cNvSpPr txBox="1"/>
              <p:nvPr/>
            </p:nvSpPr>
            <p:spPr>
              <a:xfrm>
                <a:off x="9461182" y="4308923"/>
                <a:ext cx="5461636" cy="58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cs-CZ" dirty="0"/>
                  <a:t>Dec 2020 – Jul 2022</a:t>
                </a:r>
              </a:p>
            </p:txBody>
          </p:sp>
          <p:sp>
            <p:nvSpPr>
              <p:cNvPr id="30" name="Project Title">
                <a:extLst>
                  <a:ext uri="{FF2B5EF4-FFF2-40B4-BE49-F238E27FC236}">
                    <a16:creationId xmlns:a16="http://schemas.microsoft.com/office/drawing/2014/main" id="{B95BC316-1246-4721-AE04-59B887E8DAD3}"/>
                  </a:ext>
                </a:extLst>
              </p:cNvPr>
              <p:cNvSpPr txBox="1"/>
              <p:nvPr/>
            </p:nvSpPr>
            <p:spPr>
              <a:xfrm>
                <a:off x="8672011" y="5120852"/>
                <a:ext cx="7039978"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4800" dirty="0"/>
                  <a:t>TAURUS PAPER MILL </a:t>
                </a:r>
              </a:p>
            </p:txBody>
          </p:sp>
          <p:sp>
            <p:nvSpPr>
              <p:cNvPr id="31" name="Description">
                <a:extLst>
                  <a:ext uri="{FF2B5EF4-FFF2-40B4-BE49-F238E27FC236}">
                    <a16:creationId xmlns:a16="http://schemas.microsoft.com/office/drawing/2014/main" id="{CF65C218-4B0B-4D82-A718-21BDF1EBCBDA}"/>
                  </a:ext>
                </a:extLst>
              </p:cNvPr>
              <p:cNvSpPr txBox="1"/>
              <p:nvPr/>
            </p:nvSpPr>
            <p:spPr>
              <a:xfrm>
                <a:off x="9336002" y="6102358"/>
                <a:ext cx="5711992"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rPr>
                  <a:t>Recovery boiler 9000 </a:t>
                </a:r>
                <a:r>
                  <a:rPr lang="en-US" sz="1800" dirty="0" err="1">
                    <a:solidFill>
                      <a:srgbClr val="004380"/>
                    </a:solidFill>
                  </a:rPr>
                  <a:t>tds</a:t>
                </a:r>
                <a:r>
                  <a:rPr lang="en-US" sz="1800" dirty="0">
                    <a:solidFill>
                      <a:srgbClr val="004380"/>
                    </a:solidFill>
                  </a:rPr>
                  <a:t>/d and Power boiler BFB 126 t/h installation</a:t>
                </a:r>
              </a:p>
            </p:txBody>
          </p:sp>
          <p:sp>
            <p:nvSpPr>
              <p:cNvPr id="32" name="Obdélník 31">
                <a:extLst>
                  <a:ext uri="{FF2B5EF4-FFF2-40B4-BE49-F238E27FC236}">
                    <a16:creationId xmlns:a16="http://schemas.microsoft.com/office/drawing/2014/main" id="{33B328F5-5BD8-4F72-9501-1B28BDFF6FD1}"/>
                  </a:ext>
                </a:extLst>
              </p:cNvPr>
              <p:cNvSpPr/>
              <p:nvPr/>
            </p:nvSpPr>
            <p:spPr>
              <a:xfrm>
                <a:off x="9230948" y="6899198"/>
                <a:ext cx="6035706" cy="3170099"/>
              </a:xfrm>
              <a:prstGeom prst="rect">
                <a:avLst/>
              </a:prstGeom>
            </p:spPr>
            <p:txBody>
              <a:bodyPr wrap="square">
                <a:spAutoFit/>
              </a:bodyPr>
              <a:lstStyle/>
              <a:p>
                <a:pPr algn="just">
                  <a:lnSpc>
                    <a:spcPct val="100000"/>
                  </a:lnSpc>
                  <a:spcBef>
                    <a:spcPts val="2400"/>
                  </a:spcBef>
                  <a:defRPr>
                    <a:solidFill>
                      <a:srgbClr val="000000"/>
                    </a:solidFill>
                  </a:defRPr>
                </a:pPr>
                <a:r>
                  <a:rPr lang="en-US" sz="2000" dirty="0">
                    <a:solidFill>
                      <a:schemeClr val="tx1"/>
                    </a:solidFill>
                  </a:rPr>
                  <a:t>In the Taurus project in Uruguay, Hutní montáže, a.s. installed a recovery and power boiler for UPM and Andritz, handling steel structures, pressure/non-pressure parts, HP piping, equipment, and ducts. The UPM Paso de los </a:t>
                </a:r>
                <a:r>
                  <a:rPr lang="en-US" sz="2000" dirty="0" err="1">
                    <a:solidFill>
                      <a:schemeClr val="tx1"/>
                    </a:solidFill>
                  </a:rPr>
                  <a:t>Toros</a:t>
                </a:r>
                <a:r>
                  <a:rPr lang="en-US" sz="2000" dirty="0">
                    <a:solidFill>
                      <a:schemeClr val="tx1"/>
                    </a:solidFill>
                  </a:rPr>
                  <a:t> mill, launched in April 2023, produces 2.1 million </a:t>
                </a:r>
                <a:r>
                  <a:rPr lang="en-US" sz="2000" dirty="0" err="1">
                    <a:solidFill>
                      <a:schemeClr val="tx1"/>
                    </a:solidFill>
                  </a:rPr>
                  <a:t>tonnes</a:t>
                </a:r>
                <a:r>
                  <a:rPr lang="en-US" sz="2000" dirty="0">
                    <a:solidFill>
                      <a:schemeClr val="tx1"/>
                    </a:solidFill>
                  </a:rPr>
                  <a:t> of eucalyptus pulp annually, operates with high energy efficiency, and supplies about 1 </a:t>
                </a:r>
                <a:r>
                  <a:rPr lang="en-US" sz="2000" dirty="0" err="1">
                    <a:solidFill>
                      <a:schemeClr val="tx1"/>
                    </a:solidFill>
                  </a:rPr>
                  <a:t>TWh</a:t>
                </a:r>
                <a:r>
                  <a:rPr lang="en-US" sz="2000" dirty="0">
                    <a:solidFill>
                      <a:schemeClr val="tx1"/>
                    </a:solidFill>
                  </a:rPr>
                  <a:t> of surplus green electricity to Uruguay’s grid.</a:t>
                </a:r>
              </a:p>
            </p:txBody>
          </p:sp>
          <p:sp>
            <p:nvSpPr>
              <p:cNvPr id="33"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1FB5548F-3D96-4BD5-A1E2-0518C6DE6409}"/>
                  </a:ext>
                </a:extLst>
              </p:cNvPr>
              <p:cNvSpPr txBox="1"/>
              <p:nvPr/>
            </p:nvSpPr>
            <p:spPr>
              <a:xfrm>
                <a:off x="9586358" y="10788179"/>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es-ES" sz="2000" dirty="0">
                    <a:solidFill>
                      <a:schemeClr val="tx2">
                        <a:lumMod val="50000"/>
                      </a:schemeClr>
                    </a:solidFill>
                  </a:rPr>
                  <a:t>PASO DE LOS TOROS, URUGUAY</a:t>
                </a:r>
                <a:endParaRPr lang="cs-CZ" sz="2000" dirty="0">
                  <a:solidFill>
                    <a:schemeClr val="tx2">
                      <a:lumMod val="50000"/>
                    </a:schemeClr>
                  </a:solidFill>
                </a:endParaRPr>
              </a:p>
            </p:txBody>
          </p:sp>
        </p:grpSp>
      </p:grpSp>
      <p:pic>
        <p:nvPicPr>
          <p:cNvPr id="41" name="Obrázek 40">
            <a:extLst>
              <a:ext uri="{FF2B5EF4-FFF2-40B4-BE49-F238E27FC236}">
                <a16:creationId xmlns:a16="http://schemas.microsoft.com/office/drawing/2014/main" id="{6285732B-0664-46C4-8808-176A13FBD139}"/>
              </a:ext>
            </a:extLst>
          </p:cNvPr>
          <p:cNvPicPr>
            <a:picLocks noChangeAspect="1"/>
          </p:cNvPicPr>
          <p:nvPr/>
        </p:nvPicPr>
        <p:blipFill rotWithShape="1">
          <a:blip r:embed="rId3">
            <a:extLst>
              <a:ext uri="{28A0092B-C50C-407E-A947-70E740481C1C}">
                <a14:useLocalDpi xmlns:a14="http://schemas.microsoft.com/office/drawing/2010/main" val="0"/>
              </a:ext>
            </a:extLst>
          </a:blip>
          <a:srcRect l="19440" r="12176"/>
          <a:stretch/>
        </p:blipFill>
        <p:spPr>
          <a:xfrm>
            <a:off x="7862678" y="-5652"/>
            <a:ext cx="4271242" cy="12492000"/>
          </a:xfrm>
          <a:prstGeom prst="rect">
            <a:avLst/>
          </a:prstGeom>
        </p:spPr>
      </p:pic>
      <p:pic>
        <p:nvPicPr>
          <p:cNvPr id="46" name="Obrázek 45">
            <a:extLst>
              <a:ext uri="{FF2B5EF4-FFF2-40B4-BE49-F238E27FC236}">
                <a16:creationId xmlns:a16="http://schemas.microsoft.com/office/drawing/2014/main" id="{E267D0E3-F014-4D18-B827-7310DE16A5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38381" y="0"/>
            <a:ext cx="6445619" cy="12492000"/>
          </a:xfrm>
          <a:prstGeom prst="rect">
            <a:avLst/>
          </a:prstGeom>
        </p:spPr>
      </p:pic>
      <p:pic>
        <p:nvPicPr>
          <p:cNvPr id="50" name="Obrázek 49">
            <a:extLst>
              <a:ext uri="{FF2B5EF4-FFF2-40B4-BE49-F238E27FC236}">
                <a16:creationId xmlns:a16="http://schemas.microsoft.com/office/drawing/2014/main" id="{235275DB-BA8F-4DAD-BC97-464ED7BF59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133920" y="0"/>
            <a:ext cx="5804461" cy="12492000"/>
          </a:xfrm>
          <a:prstGeom prst="rect">
            <a:avLst/>
          </a:prstGeom>
        </p:spPr>
      </p:pic>
      <p:sp>
        <p:nvSpPr>
          <p:cNvPr id="18" name="Category">
            <a:extLst>
              <a:ext uri="{FF2B5EF4-FFF2-40B4-BE49-F238E27FC236}">
                <a16:creationId xmlns:a16="http://schemas.microsoft.com/office/drawing/2014/main" id="{D7E9E6B2-EF9F-4950-A24C-8D6CC0880338}"/>
              </a:ext>
            </a:extLst>
          </p:cNvPr>
          <p:cNvSpPr txBox="1"/>
          <p:nvPr/>
        </p:nvSpPr>
        <p:spPr>
          <a:xfrm>
            <a:off x="1018786" y="3278167"/>
            <a:ext cx="5835034"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TECHNOLOGICAL EQUIPMENT INSTALLATION</a:t>
            </a:r>
          </a:p>
        </p:txBody>
      </p:sp>
      <p:sp>
        <p:nvSpPr>
          <p:cNvPr id="19"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051A7451-8462-4031-A7B0-2366E1E0447A}"/>
              </a:ext>
            </a:extLst>
          </p:cNvPr>
          <p:cNvSpPr txBox="1"/>
          <p:nvPr/>
        </p:nvSpPr>
        <p:spPr>
          <a:xfrm>
            <a:off x="1148682" y="10017617"/>
            <a:ext cx="5461636"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lnSpc>
                <a:spcPct val="100000"/>
              </a:lnSpc>
              <a:defRPr>
                <a:solidFill>
                  <a:srgbClr val="000000"/>
                </a:solidFill>
              </a:defRPr>
            </a:pPr>
            <a:r>
              <a:rPr lang="cs-CZ" sz="2000" dirty="0">
                <a:solidFill>
                  <a:schemeClr val="tx2">
                    <a:lumMod val="50000"/>
                  </a:schemeClr>
                </a:solidFill>
              </a:rPr>
              <a:t>ANDRITZ PULP TECHNOLOGIES S.A./BLANVIRA S.A.</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Skupina 18">
            <a:extLst>
              <a:ext uri="{FF2B5EF4-FFF2-40B4-BE49-F238E27FC236}">
                <a16:creationId xmlns:a16="http://schemas.microsoft.com/office/drawing/2014/main" id="{75C55046-C82E-42CD-B24B-22CA78E3D4BB}"/>
              </a:ext>
            </a:extLst>
          </p:cNvPr>
          <p:cNvGrpSpPr/>
          <p:nvPr/>
        </p:nvGrpSpPr>
        <p:grpSpPr>
          <a:xfrm>
            <a:off x="307730" y="383916"/>
            <a:ext cx="7039978" cy="11716301"/>
            <a:chOff x="416314" y="382074"/>
            <a:chExt cx="7039978" cy="11716301"/>
          </a:xfrm>
        </p:grpSpPr>
        <p:grpSp>
          <p:nvGrpSpPr>
            <p:cNvPr id="21" name="Skupina 20">
              <a:extLst>
                <a:ext uri="{FF2B5EF4-FFF2-40B4-BE49-F238E27FC236}">
                  <a16:creationId xmlns:a16="http://schemas.microsoft.com/office/drawing/2014/main" id="{5423D2EF-98EA-46E1-9C93-876A75E78C42}"/>
                </a:ext>
              </a:extLst>
            </p:cNvPr>
            <p:cNvGrpSpPr/>
            <p:nvPr/>
          </p:nvGrpSpPr>
          <p:grpSpPr>
            <a:xfrm>
              <a:off x="3688222" y="382074"/>
              <a:ext cx="508000" cy="11716301"/>
              <a:chOff x="3191524" y="382074"/>
              <a:chExt cx="508000" cy="11716301"/>
            </a:xfrm>
          </p:grpSpPr>
          <p:cxnSp>
            <p:nvCxnSpPr>
              <p:cNvPr id="28" name="Přímá spojnice 27">
                <a:extLst>
                  <a:ext uri="{FF2B5EF4-FFF2-40B4-BE49-F238E27FC236}">
                    <a16:creationId xmlns:a16="http://schemas.microsoft.com/office/drawing/2014/main" id="{39ED4F74-3662-4B90-8002-CCD55E66698F}"/>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29" name="Čtverec">
                <a:extLst>
                  <a:ext uri="{FF2B5EF4-FFF2-40B4-BE49-F238E27FC236}">
                    <a16:creationId xmlns:a16="http://schemas.microsoft.com/office/drawing/2014/main" id="{6DABCE6C-96E0-4599-97DA-16FACBD9B372}"/>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30" name="Přímá spojnice 29">
                <a:extLst>
                  <a:ext uri="{FF2B5EF4-FFF2-40B4-BE49-F238E27FC236}">
                    <a16:creationId xmlns:a16="http://schemas.microsoft.com/office/drawing/2014/main" id="{4D1F3CB6-B4BD-4136-9EC9-D8B37E7E58F2}"/>
                  </a:ext>
                </a:extLst>
              </p:cNvPr>
              <p:cNvCxnSpPr>
                <a:cxnSpLocks/>
              </p:cNvCxnSpPr>
              <p:nvPr userDrawn="1"/>
            </p:nvCxnSpPr>
            <p:spPr>
              <a:xfrm>
                <a:off x="3439605" y="10487654"/>
                <a:ext cx="0" cy="1610721"/>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22" name="Skupina 21">
              <a:extLst>
                <a:ext uri="{FF2B5EF4-FFF2-40B4-BE49-F238E27FC236}">
                  <a16:creationId xmlns:a16="http://schemas.microsoft.com/office/drawing/2014/main" id="{C472D056-1FAA-40FD-B7B8-E1A1D287435C}"/>
                </a:ext>
              </a:extLst>
            </p:cNvPr>
            <p:cNvGrpSpPr/>
            <p:nvPr/>
          </p:nvGrpSpPr>
          <p:grpSpPr>
            <a:xfrm>
              <a:off x="416314" y="4201674"/>
              <a:ext cx="7039978" cy="5894138"/>
              <a:chOff x="8672011" y="4308923"/>
              <a:chExt cx="7039978" cy="5894138"/>
            </a:xfrm>
          </p:grpSpPr>
          <p:sp>
            <p:nvSpPr>
              <p:cNvPr id="23"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514F70BF-4822-4B09-9378-0CF6FF6B5B79}"/>
                  </a:ext>
                </a:extLst>
              </p:cNvPr>
              <p:cNvSpPr txBox="1"/>
              <p:nvPr/>
            </p:nvSpPr>
            <p:spPr>
              <a:xfrm>
                <a:off x="9461182" y="4308923"/>
                <a:ext cx="5461636" cy="58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cs-CZ" dirty="0"/>
                  <a:t>Nov 2020 – </a:t>
                </a:r>
                <a:r>
                  <a:rPr lang="cs-CZ" dirty="0" err="1"/>
                  <a:t>Aug</a:t>
                </a:r>
                <a:r>
                  <a:rPr lang="cs-CZ" dirty="0"/>
                  <a:t> 2021</a:t>
                </a:r>
              </a:p>
            </p:txBody>
          </p:sp>
          <p:sp>
            <p:nvSpPr>
              <p:cNvPr id="24" name="Project Title">
                <a:extLst>
                  <a:ext uri="{FF2B5EF4-FFF2-40B4-BE49-F238E27FC236}">
                    <a16:creationId xmlns:a16="http://schemas.microsoft.com/office/drawing/2014/main" id="{25B38550-CCDD-4A22-9557-9608736C1A5E}"/>
                  </a:ext>
                </a:extLst>
              </p:cNvPr>
              <p:cNvSpPr txBox="1"/>
              <p:nvPr/>
            </p:nvSpPr>
            <p:spPr>
              <a:xfrm>
                <a:off x="8672011" y="4936296"/>
                <a:ext cx="7039978"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4800" dirty="0"/>
                  <a:t>HKW WOLFSBURG WEST</a:t>
                </a:r>
              </a:p>
            </p:txBody>
          </p:sp>
          <p:sp>
            <p:nvSpPr>
              <p:cNvPr id="25" name="Description">
                <a:extLst>
                  <a:ext uri="{FF2B5EF4-FFF2-40B4-BE49-F238E27FC236}">
                    <a16:creationId xmlns:a16="http://schemas.microsoft.com/office/drawing/2014/main" id="{D1AB71A9-22A0-47AA-A21F-669FFE9F34DB}"/>
                  </a:ext>
                </a:extLst>
              </p:cNvPr>
              <p:cNvSpPr txBox="1"/>
              <p:nvPr/>
            </p:nvSpPr>
            <p:spPr>
              <a:xfrm>
                <a:off x="9336002" y="6477065"/>
                <a:ext cx="5711992"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rPr>
                  <a:t>Installation of 2 HRSG power boilers </a:t>
                </a:r>
              </a:p>
            </p:txBody>
          </p:sp>
          <p:sp>
            <p:nvSpPr>
              <p:cNvPr id="26" name="Obdélník 25">
                <a:extLst>
                  <a:ext uri="{FF2B5EF4-FFF2-40B4-BE49-F238E27FC236}">
                    <a16:creationId xmlns:a16="http://schemas.microsoft.com/office/drawing/2014/main" id="{B7C62CFD-6A64-419F-A862-5DD7846EB8E1}"/>
                  </a:ext>
                </a:extLst>
              </p:cNvPr>
              <p:cNvSpPr/>
              <p:nvPr/>
            </p:nvSpPr>
            <p:spPr>
              <a:xfrm>
                <a:off x="9174145" y="7002281"/>
                <a:ext cx="6035706" cy="1938992"/>
              </a:xfrm>
              <a:prstGeom prst="rect">
                <a:avLst/>
              </a:prstGeom>
            </p:spPr>
            <p:txBody>
              <a:bodyPr wrap="square">
                <a:spAutoFit/>
              </a:bodyPr>
              <a:lstStyle/>
              <a:p>
                <a:pPr algn="just">
                  <a:lnSpc>
                    <a:spcPct val="100000"/>
                  </a:lnSpc>
                  <a:spcBef>
                    <a:spcPts val="2400"/>
                  </a:spcBef>
                  <a:defRPr>
                    <a:solidFill>
                      <a:srgbClr val="000000"/>
                    </a:solidFill>
                  </a:defRPr>
                </a:pPr>
                <a:r>
                  <a:rPr lang="en-US" sz="2000">
                    <a:solidFill>
                      <a:schemeClr val="tx1"/>
                    </a:solidFill>
                  </a:rPr>
                  <a:t>In the Wolfsburg project, Hutní montáže, a.s. worked with Mitsubishi Power Europe on the installation of HRSG boilers. The project focused on increasing energy efficiency and reducing emissions at the facility, contributing to more sustainable and reliable industrial operations.</a:t>
                </a:r>
              </a:p>
            </p:txBody>
          </p:sp>
          <p:sp>
            <p:nvSpPr>
              <p:cNvPr id="27"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95BE4A02-18BD-433F-8D89-CE67A3F046C5}"/>
                  </a:ext>
                </a:extLst>
              </p:cNvPr>
              <p:cNvSpPr txBox="1"/>
              <p:nvPr/>
            </p:nvSpPr>
            <p:spPr>
              <a:xfrm>
                <a:off x="9461182" y="9695806"/>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WOLFSBURG, GERMANY</a:t>
                </a:r>
              </a:p>
            </p:txBody>
          </p:sp>
        </p:grpSp>
      </p:grpSp>
      <p:pic>
        <p:nvPicPr>
          <p:cNvPr id="3" name="Obrázek 2">
            <a:extLst>
              <a:ext uri="{FF2B5EF4-FFF2-40B4-BE49-F238E27FC236}">
                <a16:creationId xmlns:a16="http://schemas.microsoft.com/office/drawing/2014/main" id="{8FB7E5A2-6063-4349-A4E8-360FC5AD26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49600" y="-2"/>
            <a:ext cx="8555672" cy="12492000"/>
          </a:xfrm>
          <a:prstGeom prst="rect">
            <a:avLst/>
          </a:prstGeom>
        </p:spPr>
      </p:pic>
      <p:pic>
        <p:nvPicPr>
          <p:cNvPr id="31" name="Obrázek 30">
            <a:extLst>
              <a:ext uri="{FF2B5EF4-FFF2-40B4-BE49-F238E27FC236}">
                <a16:creationId xmlns:a16="http://schemas.microsoft.com/office/drawing/2014/main" id="{49FFC0C5-9525-423E-B60C-6A0FD546F2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74988" y="0"/>
            <a:ext cx="8194988" cy="12492000"/>
          </a:xfrm>
          <a:prstGeom prst="rect">
            <a:avLst/>
          </a:prstGeom>
        </p:spPr>
      </p:pic>
      <p:sp>
        <p:nvSpPr>
          <p:cNvPr id="16" name="Category">
            <a:extLst>
              <a:ext uri="{FF2B5EF4-FFF2-40B4-BE49-F238E27FC236}">
                <a16:creationId xmlns:a16="http://schemas.microsoft.com/office/drawing/2014/main" id="{6FF9933F-C463-4032-A5C5-427836165E11}"/>
              </a:ext>
            </a:extLst>
          </p:cNvPr>
          <p:cNvSpPr txBox="1"/>
          <p:nvPr/>
        </p:nvSpPr>
        <p:spPr>
          <a:xfrm>
            <a:off x="1018786" y="3278167"/>
            <a:ext cx="5835034"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TECHNOLOGICAL EQUIPMENT INSTALLATION</a:t>
            </a:r>
          </a:p>
        </p:txBody>
      </p:sp>
      <p:sp>
        <p:nvSpPr>
          <p:cNvPr id="17"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EFF3227D-16A7-4B1E-8E30-E12FD381573B}"/>
              </a:ext>
            </a:extLst>
          </p:cNvPr>
          <p:cNvSpPr txBox="1"/>
          <p:nvPr/>
        </p:nvSpPr>
        <p:spPr>
          <a:xfrm>
            <a:off x="1096901" y="8991145"/>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MITSUBISHI POWER EUROPE </a:t>
            </a:r>
            <a:r>
              <a:rPr lang="cs-CZ" sz="2000" dirty="0" err="1">
                <a:solidFill>
                  <a:schemeClr val="tx2">
                    <a:lumMod val="50000"/>
                  </a:schemeClr>
                </a:solidFill>
              </a:rPr>
              <a:t>GmbH</a:t>
            </a:r>
            <a:endParaRPr lang="cs-CZ" sz="2000" dirty="0">
              <a:solidFill>
                <a:schemeClr val="tx2">
                  <a:lumMod val="50000"/>
                </a:schemeClr>
              </a:solidFill>
            </a:endParaRPr>
          </a:p>
        </p:txBody>
      </p:sp>
    </p:spTree>
    <p:extLst>
      <p:ext uri="{BB962C8B-B14F-4D97-AF65-F5344CB8AC3E}">
        <p14:creationId xmlns:p14="http://schemas.microsoft.com/office/powerpoint/2010/main" val="362388855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Skupina 25">
            <a:extLst>
              <a:ext uri="{FF2B5EF4-FFF2-40B4-BE49-F238E27FC236}">
                <a16:creationId xmlns:a16="http://schemas.microsoft.com/office/drawing/2014/main" id="{70347093-459C-4D40-A439-A1651030A0B7}"/>
              </a:ext>
            </a:extLst>
          </p:cNvPr>
          <p:cNvGrpSpPr/>
          <p:nvPr/>
        </p:nvGrpSpPr>
        <p:grpSpPr>
          <a:xfrm>
            <a:off x="295474" y="378941"/>
            <a:ext cx="7039978" cy="11716301"/>
            <a:chOff x="416314" y="382074"/>
            <a:chExt cx="7039978" cy="11716301"/>
          </a:xfrm>
        </p:grpSpPr>
        <p:grpSp>
          <p:nvGrpSpPr>
            <p:cNvPr id="28" name="Skupina 27">
              <a:extLst>
                <a:ext uri="{FF2B5EF4-FFF2-40B4-BE49-F238E27FC236}">
                  <a16:creationId xmlns:a16="http://schemas.microsoft.com/office/drawing/2014/main" id="{4449F17A-4AF7-4376-B4CD-60DA2CD4F9AA}"/>
                </a:ext>
              </a:extLst>
            </p:cNvPr>
            <p:cNvGrpSpPr/>
            <p:nvPr/>
          </p:nvGrpSpPr>
          <p:grpSpPr>
            <a:xfrm>
              <a:off x="3688222" y="382074"/>
              <a:ext cx="508000" cy="11716301"/>
              <a:chOff x="3191524" y="382074"/>
              <a:chExt cx="508000" cy="11716301"/>
            </a:xfrm>
          </p:grpSpPr>
          <p:cxnSp>
            <p:nvCxnSpPr>
              <p:cNvPr id="35" name="Přímá spojnice 34">
                <a:extLst>
                  <a:ext uri="{FF2B5EF4-FFF2-40B4-BE49-F238E27FC236}">
                    <a16:creationId xmlns:a16="http://schemas.microsoft.com/office/drawing/2014/main" id="{53E9A779-F6E9-4D02-898D-CAFEDC515534}"/>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36" name="Čtverec">
                <a:extLst>
                  <a:ext uri="{FF2B5EF4-FFF2-40B4-BE49-F238E27FC236}">
                    <a16:creationId xmlns:a16="http://schemas.microsoft.com/office/drawing/2014/main" id="{464A43B4-7FF5-4743-AB63-E059C83C3535}"/>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37" name="Přímá spojnice 36">
                <a:extLst>
                  <a:ext uri="{FF2B5EF4-FFF2-40B4-BE49-F238E27FC236}">
                    <a16:creationId xmlns:a16="http://schemas.microsoft.com/office/drawing/2014/main" id="{47A61810-E746-4139-A3C2-04721A9E7FD1}"/>
                  </a:ext>
                </a:extLst>
              </p:cNvPr>
              <p:cNvCxnSpPr>
                <a:cxnSpLocks/>
              </p:cNvCxnSpPr>
              <p:nvPr userDrawn="1"/>
            </p:nvCxnSpPr>
            <p:spPr>
              <a:xfrm>
                <a:off x="3439605" y="10487654"/>
                <a:ext cx="0" cy="1610721"/>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29" name="Skupina 28">
              <a:extLst>
                <a:ext uri="{FF2B5EF4-FFF2-40B4-BE49-F238E27FC236}">
                  <a16:creationId xmlns:a16="http://schemas.microsoft.com/office/drawing/2014/main" id="{C71EEF3D-837C-458C-B21F-4F99C9B4F55C}"/>
                </a:ext>
              </a:extLst>
            </p:cNvPr>
            <p:cNvGrpSpPr/>
            <p:nvPr/>
          </p:nvGrpSpPr>
          <p:grpSpPr>
            <a:xfrm>
              <a:off x="416314" y="4201674"/>
              <a:ext cx="7039978" cy="5894138"/>
              <a:chOff x="8672011" y="4308923"/>
              <a:chExt cx="7039978" cy="5894138"/>
            </a:xfrm>
          </p:grpSpPr>
          <p:sp>
            <p:nvSpPr>
              <p:cNvPr id="30"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63C72652-8E51-4D4F-8310-250FE2280093}"/>
                  </a:ext>
                </a:extLst>
              </p:cNvPr>
              <p:cNvSpPr txBox="1"/>
              <p:nvPr/>
            </p:nvSpPr>
            <p:spPr>
              <a:xfrm>
                <a:off x="9461182" y="4308923"/>
                <a:ext cx="5461636" cy="58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cs-CZ" dirty="0"/>
                  <a:t>Jan 2020 – Dec 2022</a:t>
                </a:r>
              </a:p>
            </p:txBody>
          </p:sp>
          <p:sp>
            <p:nvSpPr>
              <p:cNvPr id="31" name="Project Title">
                <a:extLst>
                  <a:ext uri="{FF2B5EF4-FFF2-40B4-BE49-F238E27FC236}">
                    <a16:creationId xmlns:a16="http://schemas.microsoft.com/office/drawing/2014/main" id="{E678C6EA-E244-4E6C-9438-9F48528C0D2A}"/>
                  </a:ext>
                </a:extLst>
              </p:cNvPr>
              <p:cNvSpPr txBox="1"/>
              <p:nvPr/>
            </p:nvSpPr>
            <p:spPr>
              <a:xfrm>
                <a:off x="8672011" y="5305628"/>
                <a:ext cx="7039978"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4800" dirty="0"/>
                  <a:t>PROJECT KK1600</a:t>
                </a:r>
              </a:p>
            </p:txBody>
          </p:sp>
          <p:sp>
            <p:nvSpPr>
              <p:cNvPr id="32" name="Description">
                <a:extLst>
                  <a:ext uri="{FF2B5EF4-FFF2-40B4-BE49-F238E27FC236}">
                    <a16:creationId xmlns:a16="http://schemas.microsoft.com/office/drawing/2014/main" id="{DB0B4ACB-540C-4470-80C1-E15DAABE0C06}"/>
                  </a:ext>
                </a:extLst>
              </p:cNvPr>
              <p:cNvSpPr txBox="1"/>
              <p:nvPr/>
            </p:nvSpPr>
            <p:spPr>
              <a:xfrm>
                <a:off x="9336002" y="6338566"/>
                <a:ext cx="5711992"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rPr>
                  <a:t>Delivery and installation of giant bucket wheel excavator</a:t>
                </a:r>
              </a:p>
            </p:txBody>
          </p:sp>
          <p:sp>
            <p:nvSpPr>
              <p:cNvPr id="33" name="Obdélník 32">
                <a:extLst>
                  <a:ext uri="{FF2B5EF4-FFF2-40B4-BE49-F238E27FC236}">
                    <a16:creationId xmlns:a16="http://schemas.microsoft.com/office/drawing/2014/main" id="{07C38FE7-5EC1-45A8-A21E-D6A18C9B03B1}"/>
                  </a:ext>
                </a:extLst>
              </p:cNvPr>
              <p:cNvSpPr/>
              <p:nvPr/>
            </p:nvSpPr>
            <p:spPr>
              <a:xfrm>
                <a:off x="9174145" y="7002281"/>
                <a:ext cx="6035706" cy="1938992"/>
              </a:xfrm>
              <a:prstGeom prst="rect">
                <a:avLst/>
              </a:prstGeom>
            </p:spPr>
            <p:txBody>
              <a:bodyPr wrap="square">
                <a:spAutoFit/>
              </a:bodyPr>
              <a:lstStyle/>
              <a:p>
                <a:pPr algn="just">
                  <a:lnSpc>
                    <a:spcPct val="100000"/>
                  </a:lnSpc>
                  <a:spcBef>
                    <a:spcPts val="2400"/>
                  </a:spcBef>
                  <a:defRPr>
                    <a:solidFill>
                      <a:srgbClr val="000000"/>
                    </a:solidFill>
                  </a:defRPr>
                </a:pPr>
                <a:r>
                  <a:rPr lang="en-US" sz="2000" dirty="0">
                    <a:solidFill>
                      <a:schemeClr val="tx1"/>
                    </a:solidFill>
                  </a:rPr>
                  <a:t>The KK1600 project involved assembling a large bucket wheel excavator for challenging overburden mining. Hutní montáže, </a:t>
                </a:r>
                <a:r>
                  <a:rPr lang="en-US" sz="2000" dirty="0" err="1">
                    <a:solidFill>
                      <a:schemeClr val="tx1"/>
                    </a:solidFill>
                  </a:rPr>
                  <a:t>a.s.</a:t>
                </a:r>
                <a:r>
                  <a:rPr lang="en-US" sz="2000" dirty="0">
                    <a:solidFill>
                      <a:schemeClr val="tx1"/>
                    </a:solidFill>
                  </a:rPr>
                  <a:t> was responsible for the precise installation of its steel and mechanical components, showcasing their expertise in complex industrial assemblies.</a:t>
                </a:r>
              </a:p>
            </p:txBody>
          </p:sp>
          <p:sp>
            <p:nvSpPr>
              <p:cNvPr id="34"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94A1A454-0BD0-4D94-83EF-C34A8472F019}"/>
                  </a:ext>
                </a:extLst>
              </p:cNvPr>
              <p:cNvSpPr txBox="1"/>
              <p:nvPr/>
            </p:nvSpPr>
            <p:spPr>
              <a:xfrm>
                <a:off x="9461182" y="9695806"/>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BÍLINA, CZECH REPUBLIC</a:t>
                </a:r>
              </a:p>
            </p:txBody>
          </p:sp>
        </p:grpSp>
      </p:grpSp>
      <p:pic>
        <p:nvPicPr>
          <p:cNvPr id="38" name="Obrázek 37">
            <a:extLst>
              <a:ext uri="{FF2B5EF4-FFF2-40B4-BE49-F238E27FC236}">
                <a16:creationId xmlns:a16="http://schemas.microsoft.com/office/drawing/2014/main" id="{E6994A43-842D-49B9-BAD9-50BA2A1EB5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34632" y="-17816"/>
            <a:ext cx="16854006" cy="12491999"/>
          </a:xfrm>
          <a:prstGeom prst="rect">
            <a:avLst/>
          </a:prstGeom>
        </p:spPr>
      </p:pic>
      <p:sp>
        <p:nvSpPr>
          <p:cNvPr id="15" name="Category">
            <a:extLst>
              <a:ext uri="{FF2B5EF4-FFF2-40B4-BE49-F238E27FC236}">
                <a16:creationId xmlns:a16="http://schemas.microsoft.com/office/drawing/2014/main" id="{84A580F4-6CF5-43A5-A21C-59B8D1BA8BB6}"/>
              </a:ext>
            </a:extLst>
          </p:cNvPr>
          <p:cNvSpPr txBox="1"/>
          <p:nvPr/>
        </p:nvSpPr>
        <p:spPr>
          <a:xfrm>
            <a:off x="1018786" y="3278167"/>
            <a:ext cx="5835034"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TECHNOLOGICAL EQUIPMENT INSTALLATION</a:t>
            </a:r>
          </a:p>
        </p:txBody>
      </p:sp>
      <p:sp>
        <p:nvSpPr>
          <p:cNvPr id="16"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3D4373DE-D034-4F80-807F-1B908B4541A8}"/>
              </a:ext>
            </a:extLst>
          </p:cNvPr>
          <p:cNvSpPr txBox="1"/>
          <p:nvPr/>
        </p:nvSpPr>
        <p:spPr>
          <a:xfrm>
            <a:off x="1084643" y="9073127"/>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PRODECO A.S.</a:t>
            </a:r>
          </a:p>
        </p:txBody>
      </p:sp>
    </p:spTree>
    <p:extLst>
      <p:ext uri="{BB962C8B-B14F-4D97-AF65-F5344CB8AC3E}">
        <p14:creationId xmlns:p14="http://schemas.microsoft.com/office/powerpoint/2010/main" val="386161439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52973165-2905-4D42-90AA-C58F89DB3AA7}"/>
              </a:ext>
            </a:extLst>
          </p:cNvPr>
          <p:cNvGrpSpPr/>
          <p:nvPr/>
        </p:nvGrpSpPr>
        <p:grpSpPr>
          <a:xfrm>
            <a:off x="573767" y="291252"/>
            <a:ext cx="13400649" cy="11716301"/>
            <a:chOff x="416312" y="382074"/>
            <a:chExt cx="7039978" cy="11716301"/>
          </a:xfrm>
        </p:grpSpPr>
        <p:grpSp>
          <p:nvGrpSpPr>
            <p:cNvPr id="4" name="Skupina 3">
              <a:extLst>
                <a:ext uri="{FF2B5EF4-FFF2-40B4-BE49-F238E27FC236}">
                  <a16:creationId xmlns:a16="http://schemas.microsoft.com/office/drawing/2014/main" id="{B145224F-2C4A-427D-ABDF-0060CB9F9D3A}"/>
                </a:ext>
              </a:extLst>
            </p:cNvPr>
            <p:cNvGrpSpPr/>
            <p:nvPr/>
          </p:nvGrpSpPr>
          <p:grpSpPr>
            <a:xfrm>
              <a:off x="3723151" y="382074"/>
              <a:ext cx="426298" cy="11716301"/>
              <a:chOff x="3226453" y="382074"/>
              <a:chExt cx="426298" cy="11716301"/>
            </a:xfrm>
          </p:grpSpPr>
          <p:cxnSp>
            <p:nvCxnSpPr>
              <p:cNvPr id="11" name="Přímá spojnice 10">
                <a:extLst>
                  <a:ext uri="{FF2B5EF4-FFF2-40B4-BE49-F238E27FC236}">
                    <a16:creationId xmlns:a16="http://schemas.microsoft.com/office/drawing/2014/main" id="{AC6DA4E2-1CBE-4981-899C-AEA89304904E}"/>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2" name="Čtverec">
                <a:extLst>
                  <a:ext uri="{FF2B5EF4-FFF2-40B4-BE49-F238E27FC236}">
                    <a16:creationId xmlns:a16="http://schemas.microsoft.com/office/drawing/2014/main" id="{3E0688C0-ABCB-4878-96B3-7C1E296F5CD5}"/>
                  </a:ext>
                </a:extLst>
              </p:cNvPr>
              <p:cNvSpPr/>
              <p:nvPr/>
            </p:nvSpPr>
            <p:spPr>
              <a:xfrm>
                <a:off x="3226453" y="2512169"/>
                <a:ext cx="426298" cy="751514"/>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13" name="Přímá spojnice 12">
                <a:extLst>
                  <a:ext uri="{FF2B5EF4-FFF2-40B4-BE49-F238E27FC236}">
                    <a16:creationId xmlns:a16="http://schemas.microsoft.com/office/drawing/2014/main" id="{26E215B9-D80E-41CB-A8E3-22A426135464}"/>
                  </a:ext>
                </a:extLst>
              </p:cNvPr>
              <p:cNvCxnSpPr>
                <a:cxnSpLocks/>
              </p:cNvCxnSpPr>
              <p:nvPr userDrawn="1"/>
            </p:nvCxnSpPr>
            <p:spPr>
              <a:xfrm>
                <a:off x="3439603" y="10850262"/>
                <a:ext cx="2" cy="1248113"/>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5" name="Skupina 4">
              <a:extLst>
                <a:ext uri="{FF2B5EF4-FFF2-40B4-BE49-F238E27FC236}">
                  <a16:creationId xmlns:a16="http://schemas.microsoft.com/office/drawing/2014/main" id="{5252C1C5-BC8F-44D9-968E-CBBEDDEA0DAE}"/>
                </a:ext>
              </a:extLst>
            </p:cNvPr>
            <p:cNvGrpSpPr/>
            <p:nvPr/>
          </p:nvGrpSpPr>
          <p:grpSpPr>
            <a:xfrm>
              <a:off x="416312" y="3320846"/>
              <a:ext cx="7039978" cy="7472253"/>
              <a:chOff x="8672009" y="3428095"/>
              <a:chExt cx="7039978" cy="7472253"/>
            </a:xfrm>
          </p:grpSpPr>
          <p:sp>
            <p:nvSpPr>
              <p:cNvPr id="6"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02184EA7-1240-41F9-9B8F-03A3710A233F}"/>
                  </a:ext>
                </a:extLst>
              </p:cNvPr>
              <p:cNvSpPr txBox="1"/>
              <p:nvPr/>
            </p:nvSpPr>
            <p:spPr>
              <a:xfrm>
                <a:off x="9461180" y="3428095"/>
                <a:ext cx="5461636" cy="58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cs-CZ" dirty="0" err="1"/>
                  <a:t>Mar</a:t>
                </a:r>
                <a:r>
                  <a:rPr lang="cs-CZ" dirty="0"/>
                  <a:t> 2020 – </a:t>
                </a:r>
                <a:r>
                  <a:rPr lang="cs-CZ" dirty="0" err="1"/>
                  <a:t>Mar</a:t>
                </a:r>
                <a:r>
                  <a:rPr lang="cs-CZ" dirty="0"/>
                  <a:t> 2021</a:t>
                </a:r>
              </a:p>
            </p:txBody>
          </p:sp>
          <p:sp>
            <p:nvSpPr>
              <p:cNvPr id="7" name="Project Title">
                <a:extLst>
                  <a:ext uri="{FF2B5EF4-FFF2-40B4-BE49-F238E27FC236}">
                    <a16:creationId xmlns:a16="http://schemas.microsoft.com/office/drawing/2014/main" id="{9EC6A769-C95A-4D03-85F3-F973E6F296D3}"/>
                  </a:ext>
                </a:extLst>
              </p:cNvPr>
              <p:cNvSpPr txBox="1"/>
              <p:nvPr/>
            </p:nvSpPr>
            <p:spPr>
              <a:xfrm>
                <a:off x="8672009" y="4213592"/>
                <a:ext cx="7039978"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4800" dirty="0"/>
                  <a:t>CARPE FUTURUM</a:t>
                </a:r>
              </a:p>
            </p:txBody>
          </p:sp>
          <p:sp>
            <p:nvSpPr>
              <p:cNvPr id="8" name="Description">
                <a:extLst>
                  <a:ext uri="{FF2B5EF4-FFF2-40B4-BE49-F238E27FC236}">
                    <a16:creationId xmlns:a16="http://schemas.microsoft.com/office/drawing/2014/main" id="{48965139-A9FF-4698-A6E9-CE709CD6B9EF}"/>
                  </a:ext>
                </a:extLst>
              </p:cNvPr>
              <p:cNvSpPr txBox="1"/>
              <p:nvPr/>
            </p:nvSpPr>
            <p:spPr>
              <a:xfrm>
                <a:off x="9336002" y="5246782"/>
                <a:ext cx="5711992"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rPr>
                  <a:t>Installation of power boiler</a:t>
                </a:r>
              </a:p>
            </p:txBody>
          </p:sp>
          <p:sp>
            <p:nvSpPr>
              <p:cNvPr id="9" name="Obdélník 8">
                <a:extLst>
                  <a:ext uri="{FF2B5EF4-FFF2-40B4-BE49-F238E27FC236}">
                    <a16:creationId xmlns:a16="http://schemas.microsoft.com/office/drawing/2014/main" id="{1F85C423-C9EF-4B3A-938C-B55163D214B7}"/>
                  </a:ext>
                </a:extLst>
              </p:cNvPr>
              <p:cNvSpPr/>
              <p:nvPr/>
            </p:nvSpPr>
            <p:spPr>
              <a:xfrm>
                <a:off x="9012287" y="5764873"/>
                <a:ext cx="6157309" cy="4031873"/>
              </a:xfrm>
              <a:prstGeom prst="rect">
                <a:avLst/>
              </a:prstGeom>
            </p:spPr>
            <p:txBody>
              <a:bodyPr wrap="square">
                <a:spAutoFit/>
              </a:bodyPr>
              <a:lstStyle/>
              <a:p>
                <a:pPr algn="just">
                  <a:lnSpc>
                    <a:spcPct val="100000"/>
                  </a:lnSpc>
                  <a:spcBef>
                    <a:spcPts val="2400"/>
                  </a:spcBef>
                </a:pPr>
                <a:r>
                  <a:rPr lang="en-US" dirty="0">
                    <a:solidFill>
                      <a:schemeClr val="tx1"/>
                    </a:solidFill>
                  </a:rPr>
                  <a:t>Hutní montáže, </a:t>
                </a:r>
                <a:r>
                  <a:rPr lang="en-US" dirty="0" err="1">
                    <a:solidFill>
                      <a:schemeClr val="tx1"/>
                    </a:solidFill>
                  </a:rPr>
                  <a:t>a.s.</a:t>
                </a:r>
                <a:r>
                  <a:rPr lang="en-US" dirty="0">
                    <a:solidFill>
                      <a:schemeClr val="tx1"/>
                    </a:solidFill>
                  </a:rPr>
                  <a:t> participated in the Carpe </a:t>
                </a:r>
                <a:r>
                  <a:rPr lang="en-US" dirty="0" err="1">
                    <a:solidFill>
                      <a:schemeClr val="tx1"/>
                    </a:solidFill>
                  </a:rPr>
                  <a:t>Futurum</a:t>
                </a:r>
                <a:r>
                  <a:rPr lang="en-US" dirty="0">
                    <a:solidFill>
                      <a:schemeClr val="tx1"/>
                    </a:solidFill>
                  </a:rPr>
                  <a:t> project in Uppsala, Sweden, where they were responsible for assembling the pressure and non-pressure parts, HP piping, equipment and ducts of the power boiler system. This project involved the installation of complex equipment, highlighting the company's expertise in executing large-scale industrial assemblies.</a:t>
                </a:r>
                <a:r>
                  <a:rPr lang="cs-CZ" dirty="0">
                    <a:solidFill>
                      <a:schemeClr val="tx1"/>
                    </a:solidFill>
                  </a:rPr>
                  <a:t> </a:t>
                </a:r>
                <a:r>
                  <a:rPr lang="en-US" dirty="0">
                    <a:solidFill>
                      <a:schemeClr val="tx1"/>
                    </a:solidFill>
                  </a:rPr>
                  <a:t>The project is part of Vattenfall’s “Carpe </a:t>
                </a:r>
                <a:r>
                  <a:rPr lang="en-US" dirty="0" err="1">
                    <a:solidFill>
                      <a:schemeClr val="tx1"/>
                    </a:solidFill>
                  </a:rPr>
                  <a:t>Futurum</a:t>
                </a:r>
                <a:r>
                  <a:rPr lang="en-US" dirty="0">
                    <a:solidFill>
                      <a:schemeClr val="tx1"/>
                    </a:solidFill>
                  </a:rPr>
                  <a:t>” initiative, aimed at phasing out fossil fuels from district heating in Uppsala. It can be fired using a mix of renewable fuels including wood chips, recycled biomass, and bark. The new boiler has a thermal power capacity of 110 </a:t>
                </a:r>
                <a:r>
                  <a:rPr lang="en-US" dirty="0" err="1">
                    <a:solidFill>
                      <a:schemeClr val="tx1"/>
                    </a:solidFill>
                  </a:rPr>
                  <a:t>MWth</a:t>
                </a:r>
                <a:r>
                  <a:rPr lang="en-US" dirty="0">
                    <a:solidFill>
                      <a:schemeClr val="tx1"/>
                    </a:solidFill>
                  </a:rPr>
                  <a:t>.</a:t>
                </a:r>
                <a:endParaRPr lang="cs-CZ" dirty="0">
                  <a:solidFill>
                    <a:schemeClr val="tx1"/>
                  </a:solidFill>
                </a:endParaRPr>
              </a:p>
              <a:p>
                <a:pPr algn="ctr">
                  <a:lnSpc>
                    <a:spcPct val="100000"/>
                  </a:lnSpc>
                  <a:spcBef>
                    <a:spcPts val="2400"/>
                  </a:spcBef>
                </a:pPr>
                <a:endParaRPr lang="en-US" sz="2000" dirty="0">
                  <a:solidFill>
                    <a:schemeClr val="tx1"/>
                  </a:solidFill>
                </a:endParaRPr>
              </a:p>
            </p:txBody>
          </p:sp>
          <p:sp>
            <p:nvSpPr>
              <p:cNvPr id="10"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BF678C9F-CF83-48C1-B5F2-C4843214D43D}"/>
                  </a:ext>
                </a:extLst>
              </p:cNvPr>
              <p:cNvSpPr txBox="1"/>
              <p:nvPr/>
            </p:nvSpPr>
            <p:spPr>
              <a:xfrm>
                <a:off x="9461180" y="10393093"/>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UPPSALA, SWEDEN</a:t>
                </a:r>
              </a:p>
            </p:txBody>
          </p:sp>
        </p:grpSp>
      </p:grpSp>
      <p:pic>
        <p:nvPicPr>
          <p:cNvPr id="16" name="Obrázek 15">
            <a:extLst>
              <a:ext uri="{FF2B5EF4-FFF2-40B4-BE49-F238E27FC236}">
                <a16:creationId xmlns:a16="http://schemas.microsoft.com/office/drawing/2014/main" id="{52196C65-D918-4821-8084-2733905CA7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31987" y="0"/>
            <a:ext cx="9586256" cy="12488400"/>
          </a:xfrm>
          <a:prstGeom prst="rect">
            <a:avLst/>
          </a:prstGeom>
        </p:spPr>
      </p:pic>
      <p:sp>
        <p:nvSpPr>
          <p:cNvPr id="14"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A773E5DD-6DAB-4A8C-8482-0CD8C27F5E6D}"/>
              </a:ext>
            </a:extLst>
          </p:cNvPr>
          <p:cNvSpPr txBox="1"/>
          <p:nvPr/>
        </p:nvSpPr>
        <p:spPr>
          <a:xfrm>
            <a:off x="2075963" y="9598330"/>
            <a:ext cx="10396264"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ANDRITZ OY</a:t>
            </a:r>
          </a:p>
        </p:txBody>
      </p:sp>
    </p:spTree>
    <p:extLst>
      <p:ext uri="{BB962C8B-B14F-4D97-AF65-F5344CB8AC3E}">
        <p14:creationId xmlns:p14="http://schemas.microsoft.com/office/powerpoint/2010/main" val="347947873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6F6F5F8D-AEBB-4077-ADE5-EEDD63B0E24A}"/>
              </a:ext>
            </a:extLst>
          </p:cNvPr>
          <p:cNvGrpSpPr/>
          <p:nvPr/>
        </p:nvGrpSpPr>
        <p:grpSpPr>
          <a:xfrm>
            <a:off x="521924" y="351717"/>
            <a:ext cx="7039978" cy="11716301"/>
            <a:chOff x="416312" y="382074"/>
            <a:chExt cx="7039978" cy="11716301"/>
          </a:xfrm>
        </p:grpSpPr>
        <p:grpSp>
          <p:nvGrpSpPr>
            <p:cNvPr id="3" name="Skupina 2">
              <a:extLst>
                <a:ext uri="{FF2B5EF4-FFF2-40B4-BE49-F238E27FC236}">
                  <a16:creationId xmlns:a16="http://schemas.microsoft.com/office/drawing/2014/main" id="{68A1AB86-BA84-4044-9A04-7C26F7E63061}"/>
                </a:ext>
              </a:extLst>
            </p:cNvPr>
            <p:cNvGrpSpPr/>
            <p:nvPr/>
          </p:nvGrpSpPr>
          <p:grpSpPr>
            <a:xfrm>
              <a:off x="3688222" y="382074"/>
              <a:ext cx="508000" cy="11716301"/>
              <a:chOff x="3191524" y="382074"/>
              <a:chExt cx="508000" cy="11716301"/>
            </a:xfrm>
          </p:grpSpPr>
          <p:cxnSp>
            <p:nvCxnSpPr>
              <p:cNvPr id="10" name="Přímá spojnice 9">
                <a:extLst>
                  <a:ext uri="{FF2B5EF4-FFF2-40B4-BE49-F238E27FC236}">
                    <a16:creationId xmlns:a16="http://schemas.microsoft.com/office/drawing/2014/main" id="{50E5529F-BF35-492F-9D06-2B0F7BE284EA}"/>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1" name="Čtverec">
                <a:extLst>
                  <a:ext uri="{FF2B5EF4-FFF2-40B4-BE49-F238E27FC236}">
                    <a16:creationId xmlns:a16="http://schemas.microsoft.com/office/drawing/2014/main" id="{BC51B819-1A59-4934-9B6B-DD9479093B11}"/>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12" name="Přímá spojnice 11">
                <a:extLst>
                  <a:ext uri="{FF2B5EF4-FFF2-40B4-BE49-F238E27FC236}">
                    <a16:creationId xmlns:a16="http://schemas.microsoft.com/office/drawing/2014/main" id="{6CBF2947-98D4-4ECA-B751-0F804DE14994}"/>
                  </a:ext>
                </a:extLst>
              </p:cNvPr>
              <p:cNvCxnSpPr>
                <a:cxnSpLocks/>
              </p:cNvCxnSpPr>
              <p:nvPr userDrawn="1"/>
            </p:nvCxnSpPr>
            <p:spPr>
              <a:xfrm>
                <a:off x="3439605" y="11033637"/>
                <a:ext cx="0" cy="1064738"/>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4" name="Skupina 3">
              <a:extLst>
                <a:ext uri="{FF2B5EF4-FFF2-40B4-BE49-F238E27FC236}">
                  <a16:creationId xmlns:a16="http://schemas.microsoft.com/office/drawing/2014/main" id="{7C9B352C-0E07-49D7-849A-F94632B6FFCD}"/>
                </a:ext>
              </a:extLst>
            </p:cNvPr>
            <p:cNvGrpSpPr/>
            <p:nvPr/>
          </p:nvGrpSpPr>
          <p:grpSpPr>
            <a:xfrm>
              <a:off x="416312" y="3995016"/>
              <a:ext cx="7039978" cy="6847556"/>
              <a:chOff x="8672009" y="4102265"/>
              <a:chExt cx="7039978" cy="6847556"/>
            </a:xfrm>
          </p:grpSpPr>
          <p:sp>
            <p:nvSpPr>
              <p:cNvPr id="5"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C967BC1B-92C7-4856-9D09-941C65D5E681}"/>
                  </a:ext>
                </a:extLst>
              </p:cNvPr>
              <p:cNvSpPr txBox="1"/>
              <p:nvPr/>
            </p:nvSpPr>
            <p:spPr>
              <a:xfrm>
                <a:off x="9461180" y="4102265"/>
                <a:ext cx="5461636" cy="58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cs-CZ" dirty="0"/>
                  <a:t>2017 – 2019</a:t>
                </a:r>
              </a:p>
            </p:txBody>
          </p:sp>
          <p:sp>
            <p:nvSpPr>
              <p:cNvPr id="6" name="Project Title">
                <a:extLst>
                  <a:ext uri="{FF2B5EF4-FFF2-40B4-BE49-F238E27FC236}">
                    <a16:creationId xmlns:a16="http://schemas.microsoft.com/office/drawing/2014/main" id="{F15F9861-D9DB-4203-8CF5-642582AF7C3B}"/>
                  </a:ext>
                </a:extLst>
              </p:cNvPr>
              <p:cNvSpPr txBox="1"/>
              <p:nvPr/>
            </p:nvSpPr>
            <p:spPr>
              <a:xfrm>
                <a:off x="8672009" y="4858085"/>
                <a:ext cx="7039978"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4800" dirty="0"/>
                  <a:t>HOFOR</a:t>
                </a:r>
              </a:p>
            </p:txBody>
          </p:sp>
          <p:sp>
            <p:nvSpPr>
              <p:cNvPr id="7" name="Description">
                <a:extLst>
                  <a:ext uri="{FF2B5EF4-FFF2-40B4-BE49-F238E27FC236}">
                    <a16:creationId xmlns:a16="http://schemas.microsoft.com/office/drawing/2014/main" id="{7E2EAA2F-68C4-4EFF-90E3-66757E8587D8}"/>
                  </a:ext>
                </a:extLst>
              </p:cNvPr>
              <p:cNvSpPr txBox="1"/>
              <p:nvPr/>
            </p:nvSpPr>
            <p:spPr>
              <a:xfrm>
                <a:off x="9336002" y="6148770"/>
                <a:ext cx="5711992"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en-US" sz="1800">
                    <a:solidFill>
                      <a:srgbClr val="004380"/>
                    </a:solidFill>
                  </a:rPr>
                  <a:t>Installation of power boiler 500 MW</a:t>
                </a:r>
              </a:p>
            </p:txBody>
          </p:sp>
          <p:sp>
            <p:nvSpPr>
              <p:cNvPr id="8" name="Obdélník 7">
                <a:extLst>
                  <a:ext uri="{FF2B5EF4-FFF2-40B4-BE49-F238E27FC236}">
                    <a16:creationId xmlns:a16="http://schemas.microsoft.com/office/drawing/2014/main" id="{8F8AC551-E7EE-4812-9A63-A1EB5CE3AD2C}"/>
                  </a:ext>
                </a:extLst>
              </p:cNvPr>
              <p:cNvSpPr/>
              <p:nvPr/>
            </p:nvSpPr>
            <p:spPr>
              <a:xfrm>
                <a:off x="9174145" y="7002281"/>
                <a:ext cx="6035706" cy="2246769"/>
              </a:xfrm>
              <a:prstGeom prst="rect">
                <a:avLst/>
              </a:prstGeom>
            </p:spPr>
            <p:txBody>
              <a:bodyPr wrap="square">
                <a:spAutoFit/>
              </a:bodyPr>
              <a:lstStyle/>
              <a:p>
                <a:pPr algn="just">
                  <a:lnSpc>
                    <a:spcPct val="100000"/>
                  </a:lnSpc>
                  <a:spcBef>
                    <a:spcPts val="2400"/>
                  </a:spcBef>
                  <a:defRPr>
                    <a:solidFill>
                      <a:srgbClr val="000000"/>
                    </a:solidFill>
                  </a:defRPr>
                </a:pPr>
                <a:r>
                  <a:rPr lang="en-US" sz="2000" dirty="0">
                    <a:solidFill>
                      <a:schemeClr val="tx1"/>
                    </a:solidFill>
                  </a:rPr>
                  <a:t>The HOFOR BIO4 project at </a:t>
                </a:r>
                <a:r>
                  <a:rPr lang="en-US" sz="2000" dirty="0" err="1">
                    <a:solidFill>
                      <a:schemeClr val="tx1"/>
                    </a:solidFill>
                  </a:rPr>
                  <a:t>Amager</a:t>
                </a:r>
                <a:r>
                  <a:rPr lang="en-US" sz="2000" dirty="0">
                    <a:solidFill>
                      <a:schemeClr val="tx1"/>
                    </a:solidFill>
                  </a:rPr>
                  <a:t> Power Station in Copenhagen (2017–2019) involved the installation of a 500 MW fluidized bed boiler, including pressure and non-pressure parts, piping systems, equipment, and ducts. It replaced an old coal unit to support the city’s transition to biomass and CO₂ neutrality.</a:t>
                </a:r>
              </a:p>
            </p:txBody>
          </p:sp>
          <p:sp>
            <p:nvSpPr>
              <p:cNvPr id="9"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FC0E7996-4004-4DE4-B57E-6F9B03E62A48}"/>
                  </a:ext>
                </a:extLst>
              </p:cNvPr>
              <p:cNvSpPr txBox="1"/>
              <p:nvPr/>
            </p:nvSpPr>
            <p:spPr>
              <a:xfrm>
                <a:off x="9465336" y="10442566"/>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HOFOR, DENMARK</a:t>
                </a:r>
              </a:p>
            </p:txBody>
          </p:sp>
        </p:grpSp>
      </p:grpSp>
      <p:pic>
        <p:nvPicPr>
          <p:cNvPr id="16" name="Obrázek 15">
            <a:extLst>
              <a:ext uri="{FF2B5EF4-FFF2-40B4-BE49-F238E27FC236}">
                <a16:creationId xmlns:a16="http://schemas.microsoft.com/office/drawing/2014/main" id="{C3239612-3065-47C2-BFD4-3C78AB374B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91675" y="0"/>
            <a:ext cx="16492326" cy="12482604"/>
          </a:xfrm>
          <a:prstGeom prst="rect">
            <a:avLst/>
          </a:prstGeom>
        </p:spPr>
      </p:pic>
      <p:sp>
        <p:nvSpPr>
          <p:cNvPr id="17" name="Category">
            <a:extLst>
              <a:ext uri="{FF2B5EF4-FFF2-40B4-BE49-F238E27FC236}">
                <a16:creationId xmlns:a16="http://schemas.microsoft.com/office/drawing/2014/main" id="{2ECC9D95-A736-4D99-B5BB-02CCE7B92857}"/>
              </a:ext>
            </a:extLst>
          </p:cNvPr>
          <p:cNvSpPr txBox="1"/>
          <p:nvPr/>
        </p:nvSpPr>
        <p:spPr>
          <a:xfrm>
            <a:off x="1124398" y="3264646"/>
            <a:ext cx="5835034"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TECHNOLOGICAL EQUIPMENT INSTALLATION</a:t>
            </a:r>
          </a:p>
        </p:txBody>
      </p:sp>
      <p:sp>
        <p:nvSpPr>
          <p:cNvPr id="18"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B82002E5-A211-41A0-9DC1-5136BEF306C9}"/>
              </a:ext>
            </a:extLst>
          </p:cNvPr>
          <p:cNvSpPr txBox="1"/>
          <p:nvPr/>
        </p:nvSpPr>
        <p:spPr>
          <a:xfrm>
            <a:off x="1311095" y="9596864"/>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VALMET TECHNOLOGIES OY</a:t>
            </a:r>
          </a:p>
        </p:txBody>
      </p:sp>
    </p:spTree>
    <p:extLst>
      <p:ext uri="{BB962C8B-B14F-4D97-AF65-F5344CB8AC3E}">
        <p14:creationId xmlns:p14="http://schemas.microsoft.com/office/powerpoint/2010/main" val="18241164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000"/>
            <a:lum/>
            <a:extLst>
              <a:ext uri="{BEBA8EAE-BF5A-486C-A8C5-ECC9F3942E4B}">
                <a14:imgProps xmlns:a14="http://schemas.microsoft.com/office/drawing/2010/main">
                  <a14:imgLayer r:embed="rId3">
                    <a14:imgEffect>
                      <a14:sharpenSoften amount="100000"/>
                    </a14:imgEffect>
                    <a14:imgEffect>
                      <a14:colorTemperature colorTemp="7200"/>
                    </a14:imgEffect>
                    <a14:imgEffect>
                      <a14:saturation sat="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3" name="Introduction"/>
          <p:cNvSpPr txBox="1"/>
          <p:nvPr/>
        </p:nvSpPr>
        <p:spPr>
          <a:xfrm>
            <a:off x="7702625" y="4125257"/>
            <a:ext cx="8978747"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7000" dirty="0">
                <a:solidFill>
                  <a:srgbClr val="004380"/>
                </a:solidFill>
              </a:rPr>
              <a:t>WHO WE ARE</a:t>
            </a:r>
            <a:endParaRPr sz="7000" dirty="0">
              <a:solidFill>
                <a:srgbClr val="004380"/>
              </a:solidFill>
            </a:endParaRPr>
          </a:p>
        </p:txBody>
      </p:sp>
      <p:pic>
        <p:nvPicPr>
          <p:cNvPr id="2" name="Grafický objekt 1">
            <a:extLst>
              <a:ext uri="{FF2B5EF4-FFF2-40B4-BE49-F238E27FC236}">
                <a16:creationId xmlns:a16="http://schemas.microsoft.com/office/drawing/2014/main" id="{CA748B34-4186-50AC-18A1-82AAFCC06B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72480" y="1188979"/>
            <a:ext cx="3839035" cy="1237320"/>
          </a:xfrm>
          <a:prstGeom prst="rect">
            <a:avLst/>
          </a:prstGeom>
        </p:spPr>
      </p:pic>
      <p:sp>
        <p:nvSpPr>
          <p:cNvPr id="5" name="Lorem ipsum dolor sit amet, consectetur adipiscing elit. Phasellus ullamcorper sem feugiat velit semper, at vehicula lorem placerat. Nunc condimentum, arcu eget suscipit consectetur, lacus odio ultricies nibh, ut finibus elit nisl vel est. Suspendisse tempor tincidunt volutpat. Fusce feugiat ligula massa, a suscipit elit.">
            <a:extLst>
              <a:ext uri="{FF2B5EF4-FFF2-40B4-BE49-F238E27FC236}">
                <a16:creationId xmlns:a16="http://schemas.microsoft.com/office/drawing/2014/main" id="{2D8D2059-707B-45C4-9C61-C9EF08046F58}"/>
              </a:ext>
            </a:extLst>
          </p:cNvPr>
          <p:cNvSpPr txBox="1"/>
          <p:nvPr/>
        </p:nvSpPr>
        <p:spPr>
          <a:xfrm>
            <a:off x="1814002" y="5590342"/>
            <a:ext cx="20755992" cy="29660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a:solidFill>
                  <a:srgbClr val="000000"/>
                </a:solidFill>
              </a:defRPr>
            </a:lvl1pPr>
          </a:lstStyle>
          <a:p>
            <a:pPr algn="just"/>
            <a:r>
              <a:rPr lang="en-US" sz="3200" dirty="0"/>
              <a:t>Hutní montáže, </a:t>
            </a:r>
            <a:r>
              <a:rPr lang="en-US" sz="3200" dirty="0" err="1"/>
              <a:t>a.s.</a:t>
            </a:r>
            <a:r>
              <a:rPr lang="en-US" sz="3200" dirty="0"/>
              <a:t> is a company established</a:t>
            </a:r>
            <a:r>
              <a:rPr lang="cs-CZ" sz="3200" dirty="0"/>
              <a:t> </a:t>
            </a:r>
            <a:r>
              <a:rPr lang="en-US" sz="3200" dirty="0"/>
              <a:t>since 1953 specializing in the installation of large investment units, their repair and maintenance,</a:t>
            </a:r>
            <a:r>
              <a:rPr lang="cs-CZ" sz="3200" dirty="0"/>
              <a:t> </a:t>
            </a:r>
            <a:r>
              <a:rPr lang="en-US" sz="3200" dirty="0"/>
              <a:t>as well as the supply and installation of steel structures, bridges, and both pressure and non-pressure components of technological units, particularly in the energy sector, paper industry, worldwide. Additionally, we offer rental services for cranes and construction machinery.</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47EC1AFA-5119-47FC-A8E3-C0202470C98D}"/>
              </a:ext>
            </a:extLst>
          </p:cNvPr>
          <p:cNvGrpSpPr/>
          <p:nvPr/>
        </p:nvGrpSpPr>
        <p:grpSpPr>
          <a:xfrm>
            <a:off x="295474" y="370033"/>
            <a:ext cx="7039978" cy="11716301"/>
            <a:chOff x="416314" y="382074"/>
            <a:chExt cx="7039978" cy="11716301"/>
          </a:xfrm>
        </p:grpSpPr>
        <p:grpSp>
          <p:nvGrpSpPr>
            <p:cNvPr id="3" name="Skupina 2">
              <a:extLst>
                <a:ext uri="{FF2B5EF4-FFF2-40B4-BE49-F238E27FC236}">
                  <a16:creationId xmlns:a16="http://schemas.microsoft.com/office/drawing/2014/main" id="{F59B7573-FEE9-4DB4-8FF2-15100EC65AD1}"/>
                </a:ext>
              </a:extLst>
            </p:cNvPr>
            <p:cNvGrpSpPr/>
            <p:nvPr/>
          </p:nvGrpSpPr>
          <p:grpSpPr>
            <a:xfrm>
              <a:off x="3688222" y="382074"/>
              <a:ext cx="508000" cy="11716301"/>
              <a:chOff x="3191524" y="382074"/>
              <a:chExt cx="508000" cy="11716301"/>
            </a:xfrm>
          </p:grpSpPr>
          <p:cxnSp>
            <p:nvCxnSpPr>
              <p:cNvPr id="10" name="Přímá spojnice 9">
                <a:extLst>
                  <a:ext uri="{FF2B5EF4-FFF2-40B4-BE49-F238E27FC236}">
                    <a16:creationId xmlns:a16="http://schemas.microsoft.com/office/drawing/2014/main" id="{77F434CA-9D17-417B-B646-C7CD1E42CB78}"/>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1" name="Čtverec">
                <a:extLst>
                  <a:ext uri="{FF2B5EF4-FFF2-40B4-BE49-F238E27FC236}">
                    <a16:creationId xmlns:a16="http://schemas.microsoft.com/office/drawing/2014/main" id="{4D135F80-CA49-4B81-AE71-20408EAB1B00}"/>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12" name="Přímá spojnice 11">
                <a:extLst>
                  <a:ext uri="{FF2B5EF4-FFF2-40B4-BE49-F238E27FC236}">
                    <a16:creationId xmlns:a16="http://schemas.microsoft.com/office/drawing/2014/main" id="{E42FA0ED-3EFB-4BA3-BB6A-2C296754FBAF}"/>
                  </a:ext>
                </a:extLst>
              </p:cNvPr>
              <p:cNvCxnSpPr>
                <a:cxnSpLocks/>
              </p:cNvCxnSpPr>
              <p:nvPr userDrawn="1"/>
            </p:nvCxnSpPr>
            <p:spPr>
              <a:xfrm>
                <a:off x="3439605" y="10984841"/>
                <a:ext cx="0" cy="1113534"/>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4" name="Skupina 3">
              <a:extLst>
                <a:ext uri="{FF2B5EF4-FFF2-40B4-BE49-F238E27FC236}">
                  <a16:creationId xmlns:a16="http://schemas.microsoft.com/office/drawing/2014/main" id="{0B3EADCB-BAA7-491C-9351-75536D9E314A}"/>
                </a:ext>
              </a:extLst>
            </p:cNvPr>
            <p:cNvGrpSpPr/>
            <p:nvPr/>
          </p:nvGrpSpPr>
          <p:grpSpPr>
            <a:xfrm>
              <a:off x="416314" y="4201674"/>
              <a:ext cx="7039978" cy="6634947"/>
              <a:chOff x="8672011" y="4308923"/>
              <a:chExt cx="7039978" cy="6634947"/>
            </a:xfrm>
          </p:grpSpPr>
          <p:sp>
            <p:nvSpPr>
              <p:cNvPr id="5"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44A48860-243C-46B4-B040-E11F500F6B03}"/>
                  </a:ext>
                </a:extLst>
              </p:cNvPr>
              <p:cNvSpPr txBox="1"/>
              <p:nvPr/>
            </p:nvSpPr>
            <p:spPr>
              <a:xfrm>
                <a:off x="9461182" y="4308923"/>
                <a:ext cx="5461636" cy="58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cs-CZ" dirty="0"/>
                  <a:t> </a:t>
                </a:r>
                <a:r>
                  <a:rPr lang="cs-CZ" dirty="0" err="1"/>
                  <a:t>Aug</a:t>
                </a:r>
                <a:r>
                  <a:rPr lang="cs-CZ" dirty="0"/>
                  <a:t> 2017 – Jun 2018</a:t>
                </a:r>
              </a:p>
            </p:txBody>
          </p:sp>
          <p:sp>
            <p:nvSpPr>
              <p:cNvPr id="6" name="Project Title">
                <a:extLst>
                  <a:ext uri="{FF2B5EF4-FFF2-40B4-BE49-F238E27FC236}">
                    <a16:creationId xmlns:a16="http://schemas.microsoft.com/office/drawing/2014/main" id="{F3EA0F89-F8DF-4EC7-9780-E6DC54AE92CB}"/>
                  </a:ext>
                </a:extLst>
              </p:cNvPr>
              <p:cNvSpPr txBox="1"/>
              <p:nvPr/>
            </p:nvSpPr>
            <p:spPr>
              <a:xfrm>
                <a:off x="8672011" y="5305628"/>
                <a:ext cx="7039978"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4800" dirty="0"/>
                  <a:t>PROJECT HELIOS</a:t>
                </a:r>
              </a:p>
            </p:txBody>
          </p:sp>
          <p:sp>
            <p:nvSpPr>
              <p:cNvPr id="7" name="Description">
                <a:extLst>
                  <a:ext uri="{FF2B5EF4-FFF2-40B4-BE49-F238E27FC236}">
                    <a16:creationId xmlns:a16="http://schemas.microsoft.com/office/drawing/2014/main" id="{FC6FC223-B570-4823-A4CA-FE8FB0590F6A}"/>
                  </a:ext>
                </a:extLst>
              </p:cNvPr>
              <p:cNvSpPr txBox="1"/>
              <p:nvPr/>
            </p:nvSpPr>
            <p:spPr>
              <a:xfrm>
                <a:off x="9336002" y="6338566"/>
                <a:ext cx="5711992"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rPr>
                  <a:t>Expansion of a pulp mill to double production capacity</a:t>
                </a:r>
              </a:p>
            </p:txBody>
          </p:sp>
          <p:sp>
            <p:nvSpPr>
              <p:cNvPr id="8" name="Obdélník 7">
                <a:extLst>
                  <a:ext uri="{FF2B5EF4-FFF2-40B4-BE49-F238E27FC236}">
                    <a16:creationId xmlns:a16="http://schemas.microsoft.com/office/drawing/2014/main" id="{42066403-ACE1-4C15-8D88-E04C90781371}"/>
                  </a:ext>
                </a:extLst>
              </p:cNvPr>
              <p:cNvSpPr/>
              <p:nvPr/>
            </p:nvSpPr>
            <p:spPr>
              <a:xfrm>
                <a:off x="9174147" y="7186838"/>
                <a:ext cx="6035706" cy="2246769"/>
              </a:xfrm>
              <a:prstGeom prst="rect">
                <a:avLst/>
              </a:prstGeom>
            </p:spPr>
            <p:txBody>
              <a:bodyPr wrap="square">
                <a:spAutoFit/>
              </a:bodyPr>
              <a:lstStyle/>
              <a:p>
                <a:pPr algn="just">
                  <a:lnSpc>
                    <a:spcPct val="100000"/>
                  </a:lnSpc>
                  <a:spcBef>
                    <a:spcPts val="2400"/>
                  </a:spcBef>
                  <a:defRPr>
                    <a:solidFill>
                      <a:srgbClr val="000000"/>
                    </a:solidFill>
                  </a:defRPr>
                </a:pPr>
                <a:r>
                  <a:rPr lang="en-US" sz="2000" dirty="0">
                    <a:solidFill>
                      <a:schemeClr val="tx1"/>
                    </a:solidFill>
                  </a:rPr>
                  <a:t>An expansion project that transformed the </a:t>
                </a:r>
                <a:r>
                  <a:rPr lang="en-US" sz="2000" dirty="0" err="1">
                    <a:solidFill>
                      <a:schemeClr val="tx1"/>
                    </a:solidFill>
                  </a:rPr>
                  <a:t>Östrand</a:t>
                </a:r>
                <a:r>
                  <a:rPr lang="en-US" sz="2000" dirty="0">
                    <a:solidFill>
                      <a:schemeClr val="tx1"/>
                    </a:solidFill>
                  </a:rPr>
                  <a:t> mill into one of the largest producers of NBSK pulp in the world. During the shutdown phase, Hutní montáže performed dismantling and modification of pipelines and supported process optimization through precise mechanical adjustments.</a:t>
                </a:r>
              </a:p>
            </p:txBody>
          </p:sp>
          <p:sp>
            <p:nvSpPr>
              <p:cNvPr id="9"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2533CF4D-D2B9-4EA5-9B6A-61196749F7BD}"/>
                  </a:ext>
                </a:extLst>
              </p:cNvPr>
              <p:cNvSpPr txBox="1"/>
              <p:nvPr/>
            </p:nvSpPr>
            <p:spPr>
              <a:xfrm>
                <a:off x="9461180" y="10436615"/>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ÖSTRAND, SWEDEN</a:t>
                </a:r>
              </a:p>
            </p:txBody>
          </p:sp>
        </p:grpSp>
      </p:grpSp>
      <p:pic>
        <p:nvPicPr>
          <p:cNvPr id="14" name="Obrázek 13">
            <a:extLst>
              <a:ext uri="{FF2B5EF4-FFF2-40B4-BE49-F238E27FC236}">
                <a16:creationId xmlns:a16="http://schemas.microsoft.com/office/drawing/2014/main" id="{322D066B-B78B-4D22-A190-0ECCC2D91A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576731" y="0"/>
            <a:ext cx="8807269" cy="12483548"/>
          </a:xfrm>
          <a:prstGeom prst="rect">
            <a:avLst/>
          </a:prstGeom>
        </p:spPr>
      </p:pic>
      <p:pic>
        <p:nvPicPr>
          <p:cNvPr id="16" name="Obrázek 15">
            <a:extLst>
              <a:ext uri="{FF2B5EF4-FFF2-40B4-BE49-F238E27FC236}">
                <a16:creationId xmlns:a16="http://schemas.microsoft.com/office/drawing/2014/main" id="{D317DB48-D5DC-4308-8906-7A2CE1F5C5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30926" y="1"/>
            <a:ext cx="7945805" cy="12483547"/>
          </a:xfrm>
          <a:prstGeom prst="rect">
            <a:avLst/>
          </a:prstGeom>
        </p:spPr>
      </p:pic>
      <p:sp>
        <p:nvSpPr>
          <p:cNvPr id="17" name="Category">
            <a:extLst>
              <a:ext uri="{FF2B5EF4-FFF2-40B4-BE49-F238E27FC236}">
                <a16:creationId xmlns:a16="http://schemas.microsoft.com/office/drawing/2014/main" id="{9C098E51-1FA8-434F-B8D4-33507A7F9EC2}"/>
              </a:ext>
            </a:extLst>
          </p:cNvPr>
          <p:cNvSpPr txBox="1"/>
          <p:nvPr/>
        </p:nvSpPr>
        <p:spPr>
          <a:xfrm>
            <a:off x="897946" y="3398675"/>
            <a:ext cx="5835034"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TECHNOLOGICAL EQUIPMENT INSTALLATION</a:t>
            </a:r>
          </a:p>
        </p:txBody>
      </p:sp>
      <p:sp>
        <p:nvSpPr>
          <p:cNvPr id="18"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9809996F-9DC0-4A9B-9313-B77276491DD6}"/>
              </a:ext>
            </a:extLst>
          </p:cNvPr>
          <p:cNvSpPr txBox="1"/>
          <p:nvPr/>
        </p:nvSpPr>
        <p:spPr>
          <a:xfrm>
            <a:off x="1084645" y="9576516"/>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ANDRITZ OY</a:t>
            </a:r>
          </a:p>
        </p:txBody>
      </p:sp>
    </p:spTree>
    <p:extLst>
      <p:ext uri="{BB962C8B-B14F-4D97-AF65-F5344CB8AC3E}">
        <p14:creationId xmlns:p14="http://schemas.microsoft.com/office/powerpoint/2010/main" val="341182773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10BBE216-64D3-4BF0-B502-B36F497433FA}"/>
              </a:ext>
            </a:extLst>
          </p:cNvPr>
          <p:cNvGrpSpPr/>
          <p:nvPr/>
        </p:nvGrpSpPr>
        <p:grpSpPr>
          <a:xfrm>
            <a:off x="555393" y="386049"/>
            <a:ext cx="7039978" cy="11716301"/>
            <a:chOff x="416314" y="382074"/>
            <a:chExt cx="7039978" cy="11716301"/>
          </a:xfrm>
        </p:grpSpPr>
        <p:grpSp>
          <p:nvGrpSpPr>
            <p:cNvPr id="3" name="Skupina 2">
              <a:extLst>
                <a:ext uri="{FF2B5EF4-FFF2-40B4-BE49-F238E27FC236}">
                  <a16:creationId xmlns:a16="http://schemas.microsoft.com/office/drawing/2014/main" id="{150F6975-F831-47B3-806E-00E0E89990A4}"/>
                </a:ext>
              </a:extLst>
            </p:cNvPr>
            <p:cNvGrpSpPr/>
            <p:nvPr/>
          </p:nvGrpSpPr>
          <p:grpSpPr>
            <a:xfrm>
              <a:off x="3682301" y="382074"/>
              <a:ext cx="508000" cy="11716301"/>
              <a:chOff x="3185603" y="382074"/>
              <a:chExt cx="508000" cy="11716301"/>
            </a:xfrm>
          </p:grpSpPr>
          <p:cxnSp>
            <p:nvCxnSpPr>
              <p:cNvPr id="10" name="Přímá spojnice 9">
                <a:extLst>
                  <a:ext uri="{FF2B5EF4-FFF2-40B4-BE49-F238E27FC236}">
                    <a16:creationId xmlns:a16="http://schemas.microsoft.com/office/drawing/2014/main" id="{A52DE6BD-D2BC-471F-9334-6FA692615454}"/>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1" name="Čtverec">
                <a:extLst>
                  <a:ext uri="{FF2B5EF4-FFF2-40B4-BE49-F238E27FC236}">
                    <a16:creationId xmlns:a16="http://schemas.microsoft.com/office/drawing/2014/main" id="{B7AFB81C-F712-43BA-B138-759A90266C7C}"/>
                  </a:ext>
                </a:extLst>
              </p:cNvPr>
              <p:cNvSpPr/>
              <p:nvPr/>
            </p:nvSpPr>
            <p:spPr>
              <a:xfrm>
                <a:off x="3185603" y="242866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12" name="Přímá spojnice 11">
                <a:extLst>
                  <a:ext uri="{FF2B5EF4-FFF2-40B4-BE49-F238E27FC236}">
                    <a16:creationId xmlns:a16="http://schemas.microsoft.com/office/drawing/2014/main" id="{C70D7717-96F6-45D1-BAA0-AB72EC595F20}"/>
                  </a:ext>
                </a:extLst>
              </p:cNvPr>
              <p:cNvCxnSpPr>
                <a:cxnSpLocks/>
              </p:cNvCxnSpPr>
              <p:nvPr userDrawn="1"/>
            </p:nvCxnSpPr>
            <p:spPr>
              <a:xfrm>
                <a:off x="3439605" y="10487654"/>
                <a:ext cx="0" cy="1610721"/>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4" name="Skupina 3">
              <a:extLst>
                <a:ext uri="{FF2B5EF4-FFF2-40B4-BE49-F238E27FC236}">
                  <a16:creationId xmlns:a16="http://schemas.microsoft.com/office/drawing/2014/main" id="{E7936F7B-6E42-4F72-AF31-0AA46E74B203}"/>
                </a:ext>
              </a:extLst>
            </p:cNvPr>
            <p:cNvGrpSpPr/>
            <p:nvPr/>
          </p:nvGrpSpPr>
          <p:grpSpPr>
            <a:xfrm>
              <a:off x="416314" y="3885081"/>
              <a:ext cx="7039978" cy="6210731"/>
              <a:chOff x="8672011" y="3992330"/>
              <a:chExt cx="7039978" cy="6210731"/>
            </a:xfrm>
          </p:grpSpPr>
          <p:sp>
            <p:nvSpPr>
              <p:cNvPr id="5"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EDE55811-7974-4019-A0CF-CC350FCC14DC}"/>
                  </a:ext>
                </a:extLst>
              </p:cNvPr>
              <p:cNvSpPr txBox="1"/>
              <p:nvPr/>
            </p:nvSpPr>
            <p:spPr>
              <a:xfrm>
                <a:off x="9461180" y="3992330"/>
                <a:ext cx="5461636" cy="58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cs-CZ" dirty="0"/>
                  <a:t>2015 – 2016</a:t>
                </a:r>
              </a:p>
            </p:txBody>
          </p:sp>
          <p:sp>
            <p:nvSpPr>
              <p:cNvPr id="6" name="Project Title">
                <a:extLst>
                  <a:ext uri="{FF2B5EF4-FFF2-40B4-BE49-F238E27FC236}">
                    <a16:creationId xmlns:a16="http://schemas.microsoft.com/office/drawing/2014/main" id="{F2222491-49DF-4C42-9D10-15BB9634185E}"/>
                  </a:ext>
                </a:extLst>
              </p:cNvPr>
              <p:cNvSpPr txBox="1"/>
              <p:nvPr/>
            </p:nvSpPr>
            <p:spPr>
              <a:xfrm>
                <a:off x="8672011" y="4713514"/>
                <a:ext cx="7039978"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en-GB" dirty="0"/>
                  <a:t>RIIKINVOIMA PROJECT</a:t>
                </a:r>
                <a:endParaRPr lang="cs-CZ" sz="4800" dirty="0"/>
              </a:p>
            </p:txBody>
          </p:sp>
          <p:sp>
            <p:nvSpPr>
              <p:cNvPr id="7" name="Description">
                <a:extLst>
                  <a:ext uri="{FF2B5EF4-FFF2-40B4-BE49-F238E27FC236}">
                    <a16:creationId xmlns:a16="http://schemas.microsoft.com/office/drawing/2014/main" id="{C0C8664C-F41F-41FE-A531-99AE847C1307}"/>
                  </a:ext>
                </a:extLst>
              </p:cNvPr>
              <p:cNvSpPr txBox="1"/>
              <p:nvPr/>
            </p:nvSpPr>
            <p:spPr>
              <a:xfrm>
                <a:off x="9336002" y="5829384"/>
                <a:ext cx="5711992"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rPr>
                  <a:t>Installation of boiler-related technical equipment.</a:t>
                </a:r>
              </a:p>
            </p:txBody>
          </p:sp>
          <p:sp>
            <p:nvSpPr>
              <p:cNvPr id="8" name="Obdélník 7">
                <a:extLst>
                  <a:ext uri="{FF2B5EF4-FFF2-40B4-BE49-F238E27FC236}">
                    <a16:creationId xmlns:a16="http://schemas.microsoft.com/office/drawing/2014/main" id="{98E5F8C2-7C85-40FC-AD87-5176418A2528}"/>
                  </a:ext>
                </a:extLst>
              </p:cNvPr>
              <p:cNvSpPr/>
              <p:nvPr/>
            </p:nvSpPr>
            <p:spPr>
              <a:xfrm>
                <a:off x="9174145" y="6630644"/>
                <a:ext cx="6035706" cy="1938992"/>
              </a:xfrm>
              <a:prstGeom prst="rect">
                <a:avLst/>
              </a:prstGeom>
            </p:spPr>
            <p:txBody>
              <a:bodyPr wrap="square">
                <a:spAutoFit/>
              </a:bodyPr>
              <a:lstStyle/>
              <a:p>
                <a:pPr algn="just">
                  <a:lnSpc>
                    <a:spcPct val="100000"/>
                  </a:lnSpc>
                  <a:spcBef>
                    <a:spcPts val="2400"/>
                  </a:spcBef>
                  <a:defRPr>
                    <a:solidFill>
                      <a:srgbClr val="000000"/>
                    </a:solidFill>
                  </a:defRPr>
                </a:pPr>
                <a:r>
                  <a:rPr lang="en-US" sz="2000" dirty="0">
                    <a:solidFill>
                      <a:schemeClr val="tx1"/>
                    </a:solidFill>
                  </a:rPr>
                  <a:t>A combined heat and power (CHP) plant in </a:t>
                </a:r>
                <a:r>
                  <a:rPr lang="en-US" sz="2000" dirty="0" err="1">
                    <a:solidFill>
                      <a:schemeClr val="tx1"/>
                    </a:solidFill>
                  </a:rPr>
                  <a:t>Varkaus</a:t>
                </a:r>
                <a:r>
                  <a:rPr lang="en-US" sz="2000" dirty="0">
                    <a:solidFill>
                      <a:schemeClr val="tx1"/>
                    </a:solidFill>
                  </a:rPr>
                  <a:t> converting municipal waste into electricity and district heating. </a:t>
                </a:r>
                <a:r>
                  <a:rPr lang="en-US" sz="2000" dirty="0" err="1">
                    <a:solidFill>
                      <a:schemeClr val="tx1"/>
                    </a:solidFill>
                  </a:rPr>
                  <a:t>Hutní</a:t>
                </a:r>
                <a:r>
                  <a:rPr lang="en-US" sz="2000" dirty="0">
                    <a:solidFill>
                      <a:schemeClr val="tx1"/>
                    </a:solidFill>
                  </a:rPr>
                  <a:t> </a:t>
                </a:r>
                <a:r>
                  <a:rPr lang="en-US" sz="2000" dirty="0" err="1">
                    <a:solidFill>
                      <a:schemeClr val="tx1"/>
                    </a:solidFill>
                  </a:rPr>
                  <a:t>montáže</a:t>
                </a:r>
                <a:r>
                  <a:rPr lang="en-US" sz="2000" dirty="0">
                    <a:solidFill>
                      <a:schemeClr val="tx1"/>
                    </a:solidFill>
                  </a:rPr>
                  <a:t> carried out the installation of key boiler components and technical systems, contributing to a cleaner and more efficient energy solution.</a:t>
                </a:r>
              </a:p>
            </p:txBody>
          </p:sp>
          <p:sp>
            <p:nvSpPr>
              <p:cNvPr id="9"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CDBB0487-881F-47F5-9DAB-314AAAD7C3DA}"/>
                  </a:ext>
                </a:extLst>
              </p:cNvPr>
              <p:cNvSpPr txBox="1"/>
              <p:nvPr/>
            </p:nvSpPr>
            <p:spPr>
              <a:xfrm>
                <a:off x="9461182" y="9695806"/>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RIIKINVOIMA, FINLAND</a:t>
                </a:r>
              </a:p>
            </p:txBody>
          </p:sp>
        </p:grpSp>
      </p:grpSp>
      <p:pic>
        <p:nvPicPr>
          <p:cNvPr id="14" name="Obrázek 13">
            <a:extLst>
              <a:ext uri="{FF2B5EF4-FFF2-40B4-BE49-F238E27FC236}">
                <a16:creationId xmlns:a16="http://schemas.microsoft.com/office/drawing/2014/main" id="{1E63E9BB-8076-4A61-A8E4-986A02776E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32531" y="0"/>
            <a:ext cx="16351469" cy="12470524"/>
          </a:xfrm>
          <a:prstGeom prst="rect">
            <a:avLst/>
          </a:prstGeom>
        </p:spPr>
      </p:pic>
      <p:sp>
        <p:nvSpPr>
          <p:cNvPr id="15" name="Category">
            <a:extLst>
              <a:ext uri="{FF2B5EF4-FFF2-40B4-BE49-F238E27FC236}">
                <a16:creationId xmlns:a16="http://schemas.microsoft.com/office/drawing/2014/main" id="{09B0727D-0EA2-43E6-8334-9B01C1FF6819}"/>
              </a:ext>
            </a:extLst>
          </p:cNvPr>
          <p:cNvSpPr txBox="1"/>
          <p:nvPr/>
        </p:nvSpPr>
        <p:spPr>
          <a:xfrm>
            <a:off x="1157865" y="3138307"/>
            <a:ext cx="5835034"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TECHNOLOGICAL EQUIPMENT INSTALLATION</a:t>
            </a:r>
          </a:p>
        </p:txBody>
      </p:sp>
      <p:sp>
        <p:nvSpPr>
          <p:cNvPr id="16"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08B3A82D-318E-4673-8B8C-B071BC194480}"/>
              </a:ext>
            </a:extLst>
          </p:cNvPr>
          <p:cNvSpPr txBox="1"/>
          <p:nvPr/>
        </p:nvSpPr>
        <p:spPr>
          <a:xfrm>
            <a:off x="1344564" y="8825308"/>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ANDRITZ OY</a:t>
            </a:r>
          </a:p>
        </p:txBody>
      </p:sp>
    </p:spTree>
    <p:extLst>
      <p:ext uri="{BB962C8B-B14F-4D97-AF65-F5344CB8AC3E}">
        <p14:creationId xmlns:p14="http://schemas.microsoft.com/office/powerpoint/2010/main" val="184884097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BA9A7405-7EDA-4873-B9A3-620A73A3E512}"/>
              </a:ext>
            </a:extLst>
          </p:cNvPr>
          <p:cNvGrpSpPr/>
          <p:nvPr/>
        </p:nvGrpSpPr>
        <p:grpSpPr>
          <a:xfrm>
            <a:off x="298173" y="380169"/>
            <a:ext cx="7297197" cy="11716301"/>
            <a:chOff x="416314" y="382074"/>
            <a:chExt cx="7039978" cy="11716301"/>
          </a:xfrm>
        </p:grpSpPr>
        <p:grpSp>
          <p:nvGrpSpPr>
            <p:cNvPr id="3" name="Skupina 2">
              <a:extLst>
                <a:ext uri="{FF2B5EF4-FFF2-40B4-BE49-F238E27FC236}">
                  <a16:creationId xmlns:a16="http://schemas.microsoft.com/office/drawing/2014/main" id="{042FEBB7-8772-431A-B121-33E6EF1D1BE4}"/>
                </a:ext>
              </a:extLst>
            </p:cNvPr>
            <p:cNvGrpSpPr/>
            <p:nvPr/>
          </p:nvGrpSpPr>
          <p:grpSpPr>
            <a:xfrm>
              <a:off x="3688222" y="382074"/>
              <a:ext cx="508000" cy="11716301"/>
              <a:chOff x="3191524" y="382074"/>
              <a:chExt cx="508000" cy="11716301"/>
            </a:xfrm>
          </p:grpSpPr>
          <p:cxnSp>
            <p:nvCxnSpPr>
              <p:cNvPr id="10" name="Přímá spojnice 9">
                <a:extLst>
                  <a:ext uri="{FF2B5EF4-FFF2-40B4-BE49-F238E27FC236}">
                    <a16:creationId xmlns:a16="http://schemas.microsoft.com/office/drawing/2014/main" id="{B1E8DFAD-3555-4023-A78C-3C374F44F13F}"/>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1" name="Čtverec">
                <a:extLst>
                  <a:ext uri="{FF2B5EF4-FFF2-40B4-BE49-F238E27FC236}">
                    <a16:creationId xmlns:a16="http://schemas.microsoft.com/office/drawing/2014/main" id="{24B0CA86-AD74-4D1D-8F66-3A20039B41FD}"/>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12" name="Přímá spojnice 11">
                <a:extLst>
                  <a:ext uri="{FF2B5EF4-FFF2-40B4-BE49-F238E27FC236}">
                    <a16:creationId xmlns:a16="http://schemas.microsoft.com/office/drawing/2014/main" id="{6E925340-FDB8-42AA-BF38-51BA6304464D}"/>
                  </a:ext>
                </a:extLst>
              </p:cNvPr>
              <p:cNvCxnSpPr>
                <a:cxnSpLocks/>
              </p:cNvCxnSpPr>
              <p:nvPr userDrawn="1"/>
            </p:nvCxnSpPr>
            <p:spPr>
              <a:xfrm>
                <a:off x="3439605" y="10844076"/>
                <a:ext cx="0" cy="1254299"/>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4" name="Skupina 3">
              <a:extLst>
                <a:ext uri="{FF2B5EF4-FFF2-40B4-BE49-F238E27FC236}">
                  <a16:creationId xmlns:a16="http://schemas.microsoft.com/office/drawing/2014/main" id="{4D389719-D5E4-4F28-A89C-C9FBCD971D81}"/>
                </a:ext>
              </a:extLst>
            </p:cNvPr>
            <p:cNvGrpSpPr/>
            <p:nvPr/>
          </p:nvGrpSpPr>
          <p:grpSpPr>
            <a:xfrm>
              <a:off x="416314" y="4201674"/>
              <a:ext cx="7039978" cy="6491691"/>
              <a:chOff x="8672011" y="4308923"/>
              <a:chExt cx="7039978" cy="6491691"/>
            </a:xfrm>
          </p:grpSpPr>
          <p:sp>
            <p:nvSpPr>
              <p:cNvPr id="5"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380BDC09-70B2-4E9F-9941-2B81A65AEB37}"/>
                  </a:ext>
                </a:extLst>
              </p:cNvPr>
              <p:cNvSpPr txBox="1"/>
              <p:nvPr/>
            </p:nvSpPr>
            <p:spPr>
              <a:xfrm>
                <a:off x="9461182" y="4308923"/>
                <a:ext cx="5461636" cy="58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cs-CZ" dirty="0"/>
                  <a:t> 2013 - 2014</a:t>
                </a:r>
              </a:p>
            </p:txBody>
          </p:sp>
          <p:sp>
            <p:nvSpPr>
              <p:cNvPr id="6" name="Project Title">
                <a:extLst>
                  <a:ext uri="{FF2B5EF4-FFF2-40B4-BE49-F238E27FC236}">
                    <a16:creationId xmlns:a16="http://schemas.microsoft.com/office/drawing/2014/main" id="{A062C311-2E47-4C9D-81F6-CE589A91DA05}"/>
                  </a:ext>
                </a:extLst>
              </p:cNvPr>
              <p:cNvSpPr txBox="1"/>
              <p:nvPr/>
            </p:nvSpPr>
            <p:spPr>
              <a:xfrm>
                <a:off x="8672011" y="4967074"/>
                <a:ext cx="7039978" cy="15183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4800" dirty="0"/>
                  <a:t>PROJECT </a:t>
                </a:r>
                <a:r>
                  <a:rPr lang="en-GB" dirty="0"/>
                  <a:t>RUŽOMBEROK</a:t>
                </a:r>
                <a:endParaRPr lang="cs-CZ" sz="4800" dirty="0"/>
              </a:p>
            </p:txBody>
          </p:sp>
          <p:sp>
            <p:nvSpPr>
              <p:cNvPr id="7" name="Description">
                <a:extLst>
                  <a:ext uri="{FF2B5EF4-FFF2-40B4-BE49-F238E27FC236}">
                    <a16:creationId xmlns:a16="http://schemas.microsoft.com/office/drawing/2014/main" id="{A91AD6F3-2EF0-4864-829B-7A338B33B2A2}"/>
                  </a:ext>
                </a:extLst>
              </p:cNvPr>
              <p:cNvSpPr txBox="1"/>
              <p:nvPr/>
            </p:nvSpPr>
            <p:spPr>
              <a:xfrm>
                <a:off x="9336002" y="6555479"/>
                <a:ext cx="5711992"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rPr>
                  <a:t>Installation of a recovery boiler at the Mondi SCP pulp mill.</a:t>
                </a:r>
              </a:p>
            </p:txBody>
          </p:sp>
          <p:sp>
            <p:nvSpPr>
              <p:cNvPr id="8" name="Obdélník 7">
                <a:extLst>
                  <a:ext uri="{FF2B5EF4-FFF2-40B4-BE49-F238E27FC236}">
                    <a16:creationId xmlns:a16="http://schemas.microsoft.com/office/drawing/2014/main" id="{D8B8C783-CCF2-40E4-BDCB-28F8691CFB22}"/>
                  </a:ext>
                </a:extLst>
              </p:cNvPr>
              <p:cNvSpPr/>
              <p:nvPr/>
            </p:nvSpPr>
            <p:spPr>
              <a:xfrm>
                <a:off x="9174145" y="7247096"/>
                <a:ext cx="6035706" cy="1938992"/>
              </a:xfrm>
              <a:prstGeom prst="rect">
                <a:avLst/>
              </a:prstGeom>
            </p:spPr>
            <p:txBody>
              <a:bodyPr wrap="square">
                <a:spAutoFit/>
              </a:bodyPr>
              <a:lstStyle/>
              <a:p>
                <a:pPr algn="just">
                  <a:lnSpc>
                    <a:spcPct val="100000"/>
                  </a:lnSpc>
                  <a:spcBef>
                    <a:spcPts val="2400"/>
                  </a:spcBef>
                  <a:defRPr>
                    <a:solidFill>
                      <a:srgbClr val="000000"/>
                    </a:solidFill>
                  </a:defRPr>
                </a:pPr>
                <a:r>
                  <a:rPr lang="en-US" sz="2000" dirty="0">
                    <a:solidFill>
                      <a:schemeClr val="tx1"/>
                    </a:solidFill>
                  </a:rPr>
                  <a:t>Located at the Mondi SCP pulp mill, this project involved the installation of a recovery boiler with a capacity of 900 </a:t>
                </a:r>
                <a:r>
                  <a:rPr lang="en-US" sz="2000" dirty="0" err="1">
                    <a:solidFill>
                      <a:schemeClr val="tx1"/>
                    </a:solidFill>
                  </a:rPr>
                  <a:t>tds</a:t>
                </a:r>
                <a:r>
                  <a:rPr lang="en-US" sz="2000" dirty="0">
                    <a:solidFill>
                      <a:schemeClr val="tx1"/>
                    </a:solidFill>
                  </a:rPr>
                  <a:t>/day. </a:t>
                </a:r>
                <a:r>
                  <a:rPr lang="en-US" sz="2000" dirty="0" err="1">
                    <a:solidFill>
                      <a:schemeClr val="tx1"/>
                    </a:solidFill>
                  </a:rPr>
                  <a:t>Hutní</a:t>
                </a:r>
                <a:r>
                  <a:rPr lang="en-US" sz="2000" dirty="0">
                    <a:solidFill>
                      <a:schemeClr val="tx1"/>
                    </a:solidFill>
                  </a:rPr>
                  <a:t> </a:t>
                </a:r>
                <a:r>
                  <a:rPr lang="en-US" sz="2000" dirty="0" err="1">
                    <a:solidFill>
                      <a:schemeClr val="tx1"/>
                    </a:solidFill>
                  </a:rPr>
                  <a:t>montáže</a:t>
                </a:r>
                <a:r>
                  <a:rPr lang="en-US" sz="2000" dirty="0">
                    <a:solidFill>
                      <a:schemeClr val="tx1"/>
                    </a:solidFill>
                  </a:rPr>
                  <a:t> performed the assembly of boiler pressure parts, piping, and auxiliary equipment as part of a larger modernization effort.</a:t>
                </a:r>
              </a:p>
            </p:txBody>
          </p:sp>
          <p:sp>
            <p:nvSpPr>
              <p:cNvPr id="9"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304A9D8E-7C4D-4AB0-9839-8D7A7F1A7DD6}"/>
                  </a:ext>
                </a:extLst>
              </p:cNvPr>
              <p:cNvSpPr txBox="1"/>
              <p:nvPr/>
            </p:nvSpPr>
            <p:spPr>
              <a:xfrm>
                <a:off x="9461182" y="10293359"/>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RUŽOMBEROK, SLOVAKIA</a:t>
                </a:r>
              </a:p>
            </p:txBody>
          </p:sp>
        </p:grpSp>
      </p:grpSp>
      <p:pic>
        <p:nvPicPr>
          <p:cNvPr id="14" name="Obrázek 13">
            <a:extLst>
              <a:ext uri="{FF2B5EF4-FFF2-40B4-BE49-F238E27FC236}">
                <a16:creationId xmlns:a16="http://schemas.microsoft.com/office/drawing/2014/main" id="{6893E741-80AB-4263-AD02-DB5813A664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800" y="-25680"/>
            <a:ext cx="16704000" cy="12528000"/>
          </a:xfrm>
          <a:prstGeom prst="rect">
            <a:avLst/>
          </a:prstGeom>
        </p:spPr>
      </p:pic>
      <p:sp>
        <p:nvSpPr>
          <p:cNvPr id="15" name="Category">
            <a:extLst>
              <a:ext uri="{FF2B5EF4-FFF2-40B4-BE49-F238E27FC236}">
                <a16:creationId xmlns:a16="http://schemas.microsoft.com/office/drawing/2014/main" id="{B3ABCB89-DB95-403D-BED3-389E91E95882}"/>
              </a:ext>
            </a:extLst>
          </p:cNvPr>
          <p:cNvSpPr txBox="1"/>
          <p:nvPr/>
        </p:nvSpPr>
        <p:spPr>
          <a:xfrm>
            <a:off x="1018786" y="3278167"/>
            <a:ext cx="5835034"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TECHNOLOGICAL EQUIPMENT INSTALLATION</a:t>
            </a:r>
          </a:p>
        </p:txBody>
      </p:sp>
      <p:sp>
        <p:nvSpPr>
          <p:cNvPr id="16"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7EAC2306-832F-44B3-B83B-51A680C3CBB5}"/>
              </a:ext>
            </a:extLst>
          </p:cNvPr>
          <p:cNvSpPr txBox="1"/>
          <p:nvPr/>
        </p:nvSpPr>
        <p:spPr>
          <a:xfrm>
            <a:off x="1105709" y="9526239"/>
            <a:ext cx="5661187"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ANDRITZ OY</a:t>
            </a:r>
          </a:p>
        </p:txBody>
      </p:sp>
    </p:spTree>
    <p:extLst>
      <p:ext uri="{BB962C8B-B14F-4D97-AF65-F5344CB8AC3E}">
        <p14:creationId xmlns:p14="http://schemas.microsoft.com/office/powerpoint/2010/main" val="3869378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E7E88644-8473-468B-A3AB-4955AC0BE460}"/>
              </a:ext>
            </a:extLst>
          </p:cNvPr>
          <p:cNvGrpSpPr/>
          <p:nvPr/>
        </p:nvGrpSpPr>
        <p:grpSpPr>
          <a:xfrm>
            <a:off x="298173" y="380169"/>
            <a:ext cx="7297197" cy="11716301"/>
            <a:chOff x="416314" y="382074"/>
            <a:chExt cx="7039978" cy="11716301"/>
          </a:xfrm>
        </p:grpSpPr>
        <p:grpSp>
          <p:nvGrpSpPr>
            <p:cNvPr id="3" name="Skupina 2">
              <a:extLst>
                <a:ext uri="{FF2B5EF4-FFF2-40B4-BE49-F238E27FC236}">
                  <a16:creationId xmlns:a16="http://schemas.microsoft.com/office/drawing/2014/main" id="{70729DBE-CDB4-473E-B26C-B3639A330098}"/>
                </a:ext>
              </a:extLst>
            </p:cNvPr>
            <p:cNvGrpSpPr/>
            <p:nvPr/>
          </p:nvGrpSpPr>
          <p:grpSpPr>
            <a:xfrm>
              <a:off x="3688222" y="382074"/>
              <a:ext cx="508000" cy="11716301"/>
              <a:chOff x="3191524" y="382074"/>
              <a:chExt cx="508000" cy="11716301"/>
            </a:xfrm>
          </p:grpSpPr>
          <p:cxnSp>
            <p:nvCxnSpPr>
              <p:cNvPr id="10" name="Přímá spojnice 9">
                <a:extLst>
                  <a:ext uri="{FF2B5EF4-FFF2-40B4-BE49-F238E27FC236}">
                    <a16:creationId xmlns:a16="http://schemas.microsoft.com/office/drawing/2014/main" id="{63D32498-0B48-482B-A121-CD7C487170CA}"/>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1" name="Čtverec">
                <a:extLst>
                  <a:ext uri="{FF2B5EF4-FFF2-40B4-BE49-F238E27FC236}">
                    <a16:creationId xmlns:a16="http://schemas.microsoft.com/office/drawing/2014/main" id="{D1D82F17-5DDE-43EF-B0E3-231F056E00E4}"/>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12" name="Přímá spojnice 11">
                <a:extLst>
                  <a:ext uri="{FF2B5EF4-FFF2-40B4-BE49-F238E27FC236}">
                    <a16:creationId xmlns:a16="http://schemas.microsoft.com/office/drawing/2014/main" id="{C4FAD6D7-F5F8-4389-9ED4-371C10F59BB7}"/>
                  </a:ext>
                </a:extLst>
              </p:cNvPr>
              <p:cNvCxnSpPr>
                <a:cxnSpLocks/>
              </p:cNvCxnSpPr>
              <p:nvPr userDrawn="1"/>
            </p:nvCxnSpPr>
            <p:spPr>
              <a:xfrm>
                <a:off x="3439605" y="10487654"/>
                <a:ext cx="0" cy="1610721"/>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4" name="Skupina 3">
              <a:extLst>
                <a:ext uri="{FF2B5EF4-FFF2-40B4-BE49-F238E27FC236}">
                  <a16:creationId xmlns:a16="http://schemas.microsoft.com/office/drawing/2014/main" id="{20AF1E86-7B8A-4093-A26B-493A164EC54D}"/>
                </a:ext>
              </a:extLst>
            </p:cNvPr>
            <p:cNvGrpSpPr/>
            <p:nvPr/>
          </p:nvGrpSpPr>
          <p:grpSpPr>
            <a:xfrm>
              <a:off x="416314" y="4201674"/>
              <a:ext cx="7039978" cy="6147765"/>
              <a:chOff x="8672011" y="4308923"/>
              <a:chExt cx="7039978" cy="6147765"/>
            </a:xfrm>
          </p:grpSpPr>
          <p:sp>
            <p:nvSpPr>
              <p:cNvPr id="5"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C94B7A25-9959-46DE-AAAF-FBF7A0D44CC0}"/>
                  </a:ext>
                </a:extLst>
              </p:cNvPr>
              <p:cNvSpPr txBox="1"/>
              <p:nvPr/>
            </p:nvSpPr>
            <p:spPr>
              <a:xfrm>
                <a:off x="9461182" y="4308923"/>
                <a:ext cx="5461636" cy="58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cs-CZ" dirty="0"/>
                  <a:t> </a:t>
                </a:r>
                <a:r>
                  <a:rPr lang="cs-CZ" dirty="0" err="1"/>
                  <a:t>Sep</a:t>
                </a:r>
                <a:r>
                  <a:rPr lang="cs-CZ" dirty="0"/>
                  <a:t> 2006 – </a:t>
                </a:r>
                <a:r>
                  <a:rPr lang="cs-CZ" dirty="0" err="1"/>
                  <a:t>Aug</a:t>
                </a:r>
                <a:r>
                  <a:rPr lang="cs-CZ" dirty="0"/>
                  <a:t> 2007</a:t>
                </a:r>
              </a:p>
            </p:txBody>
          </p:sp>
          <p:sp>
            <p:nvSpPr>
              <p:cNvPr id="6" name="Project Title">
                <a:extLst>
                  <a:ext uri="{FF2B5EF4-FFF2-40B4-BE49-F238E27FC236}">
                    <a16:creationId xmlns:a16="http://schemas.microsoft.com/office/drawing/2014/main" id="{987C21D8-73AB-4811-B6B6-5351E4698313}"/>
                  </a:ext>
                </a:extLst>
              </p:cNvPr>
              <p:cNvSpPr txBox="1"/>
              <p:nvPr/>
            </p:nvSpPr>
            <p:spPr>
              <a:xfrm>
                <a:off x="8672011" y="4997852"/>
                <a:ext cx="7039978"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en-GB" dirty="0"/>
                  <a:t>RECOVERY BOILER OBBOLA</a:t>
                </a:r>
                <a:endParaRPr lang="cs-CZ" sz="4800" dirty="0"/>
              </a:p>
            </p:txBody>
          </p:sp>
          <p:sp>
            <p:nvSpPr>
              <p:cNvPr id="7" name="Description">
                <a:extLst>
                  <a:ext uri="{FF2B5EF4-FFF2-40B4-BE49-F238E27FC236}">
                    <a16:creationId xmlns:a16="http://schemas.microsoft.com/office/drawing/2014/main" id="{5E0FCBCB-149C-4036-956C-5738BF5A3E88}"/>
                  </a:ext>
                </a:extLst>
              </p:cNvPr>
              <p:cNvSpPr txBox="1"/>
              <p:nvPr/>
            </p:nvSpPr>
            <p:spPr>
              <a:xfrm>
                <a:off x="9336002" y="6590506"/>
                <a:ext cx="5711992"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rPr>
                  <a:t>Upgrade at the SCA </a:t>
                </a:r>
                <a:r>
                  <a:rPr lang="en-US" sz="1800" dirty="0" err="1">
                    <a:solidFill>
                      <a:srgbClr val="004380"/>
                    </a:solidFill>
                  </a:rPr>
                  <a:t>Obbola</a:t>
                </a:r>
                <a:r>
                  <a:rPr lang="en-US" sz="1800" dirty="0">
                    <a:solidFill>
                      <a:srgbClr val="004380"/>
                    </a:solidFill>
                  </a:rPr>
                  <a:t> </a:t>
                </a:r>
                <a:r>
                  <a:rPr lang="en-US" sz="1800" dirty="0" err="1">
                    <a:solidFill>
                      <a:srgbClr val="004380"/>
                    </a:solidFill>
                  </a:rPr>
                  <a:t>kraftliner</a:t>
                </a:r>
                <a:r>
                  <a:rPr lang="en-US" sz="1800" dirty="0">
                    <a:solidFill>
                      <a:srgbClr val="004380"/>
                    </a:solidFill>
                  </a:rPr>
                  <a:t> plant to support higher production.</a:t>
                </a:r>
              </a:p>
            </p:txBody>
          </p:sp>
          <p:sp>
            <p:nvSpPr>
              <p:cNvPr id="8" name="Obdélník 7">
                <a:extLst>
                  <a:ext uri="{FF2B5EF4-FFF2-40B4-BE49-F238E27FC236}">
                    <a16:creationId xmlns:a16="http://schemas.microsoft.com/office/drawing/2014/main" id="{25DCB6F4-59CD-4976-8466-FD9E95272791}"/>
                  </a:ext>
                </a:extLst>
              </p:cNvPr>
              <p:cNvSpPr/>
              <p:nvPr/>
            </p:nvSpPr>
            <p:spPr>
              <a:xfrm>
                <a:off x="9174147" y="7509892"/>
                <a:ext cx="6035706" cy="1938992"/>
              </a:xfrm>
              <a:prstGeom prst="rect">
                <a:avLst/>
              </a:prstGeom>
            </p:spPr>
            <p:txBody>
              <a:bodyPr wrap="square">
                <a:spAutoFit/>
              </a:bodyPr>
              <a:lstStyle/>
              <a:p>
                <a:pPr algn="just">
                  <a:lnSpc>
                    <a:spcPct val="100000"/>
                  </a:lnSpc>
                  <a:spcBef>
                    <a:spcPts val="2400"/>
                  </a:spcBef>
                  <a:defRPr>
                    <a:solidFill>
                      <a:srgbClr val="000000"/>
                    </a:solidFill>
                  </a:defRPr>
                </a:pPr>
                <a:r>
                  <a:rPr lang="en-US" sz="2000" dirty="0">
                    <a:solidFill>
                      <a:schemeClr val="tx1"/>
                    </a:solidFill>
                  </a:rPr>
                  <a:t>Part of an upgrade at SCA’s </a:t>
                </a:r>
                <a:r>
                  <a:rPr lang="en-US" sz="2000" dirty="0" err="1">
                    <a:solidFill>
                      <a:schemeClr val="tx1"/>
                    </a:solidFill>
                  </a:rPr>
                  <a:t>Obbola</a:t>
                </a:r>
                <a:r>
                  <a:rPr lang="en-US" sz="2000" dirty="0">
                    <a:solidFill>
                      <a:schemeClr val="tx1"/>
                    </a:solidFill>
                  </a:rPr>
                  <a:t> </a:t>
                </a:r>
                <a:r>
                  <a:rPr lang="en-US" sz="2000" dirty="0" err="1">
                    <a:solidFill>
                      <a:schemeClr val="tx1"/>
                    </a:solidFill>
                  </a:rPr>
                  <a:t>kraftliner</a:t>
                </a:r>
                <a:r>
                  <a:rPr lang="en-US" sz="2000" dirty="0">
                    <a:solidFill>
                      <a:schemeClr val="tx1"/>
                    </a:solidFill>
                  </a:rPr>
                  <a:t> plant, enabling increased production capacity. </a:t>
                </a:r>
                <a:r>
                  <a:rPr lang="en-US" sz="2000" dirty="0" err="1">
                    <a:solidFill>
                      <a:schemeClr val="tx1"/>
                    </a:solidFill>
                  </a:rPr>
                  <a:t>Hutní</a:t>
                </a:r>
                <a:r>
                  <a:rPr lang="en-US" sz="2000" dirty="0">
                    <a:solidFill>
                      <a:schemeClr val="tx1"/>
                    </a:solidFill>
                  </a:rPr>
                  <a:t> </a:t>
                </a:r>
                <a:r>
                  <a:rPr lang="en-US" sz="2000" dirty="0" err="1">
                    <a:solidFill>
                      <a:schemeClr val="tx1"/>
                    </a:solidFill>
                  </a:rPr>
                  <a:t>montáže</a:t>
                </a:r>
                <a:r>
                  <a:rPr lang="en-US" sz="2000" dirty="0">
                    <a:solidFill>
                      <a:schemeClr val="tx1"/>
                    </a:solidFill>
                  </a:rPr>
                  <a:t> assembled recovery boiler components in partnership with Andritz, delivering high-precision work in a tight schedule to maintain plant operations.</a:t>
                </a:r>
              </a:p>
            </p:txBody>
          </p:sp>
          <p:sp>
            <p:nvSpPr>
              <p:cNvPr id="9"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A4B728C1-3531-4143-B740-5BCD53C290F5}"/>
                  </a:ext>
                </a:extLst>
              </p:cNvPr>
              <p:cNvSpPr txBox="1"/>
              <p:nvPr/>
            </p:nvSpPr>
            <p:spPr>
              <a:xfrm>
                <a:off x="9461182" y="9949433"/>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OBBOLA, SWEDEN</a:t>
                </a:r>
              </a:p>
            </p:txBody>
          </p:sp>
        </p:grpSp>
      </p:grpSp>
      <p:pic>
        <p:nvPicPr>
          <p:cNvPr id="14" name="Obrázek 13">
            <a:extLst>
              <a:ext uri="{FF2B5EF4-FFF2-40B4-BE49-F238E27FC236}">
                <a16:creationId xmlns:a16="http://schemas.microsoft.com/office/drawing/2014/main" id="{A3315471-B0C9-4540-9F4C-8B3ADD7BE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7930" y="-2"/>
            <a:ext cx="16690104" cy="12488400"/>
          </a:xfrm>
          <a:prstGeom prst="rect">
            <a:avLst/>
          </a:prstGeom>
        </p:spPr>
      </p:pic>
      <p:sp>
        <p:nvSpPr>
          <p:cNvPr id="15" name="Category">
            <a:extLst>
              <a:ext uri="{FF2B5EF4-FFF2-40B4-BE49-F238E27FC236}">
                <a16:creationId xmlns:a16="http://schemas.microsoft.com/office/drawing/2014/main" id="{7D0F8C70-8655-459A-A2B0-CD134961DF03}"/>
              </a:ext>
            </a:extLst>
          </p:cNvPr>
          <p:cNvSpPr txBox="1"/>
          <p:nvPr/>
        </p:nvSpPr>
        <p:spPr>
          <a:xfrm>
            <a:off x="1018786" y="3278167"/>
            <a:ext cx="5835034"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TECHNOLOGICAL EQUIPMENT INSTALLATION</a:t>
            </a:r>
          </a:p>
        </p:txBody>
      </p:sp>
      <p:sp>
        <p:nvSpPr>
          <p:cNvPr id="16"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458ED03D-736E-4127-87E7-BD7723065501}"/>
              </a:ext>
            </a:extLst>
          </p:cNvPr>
          <p:cNvSpPr txBox="1"/>
          <p:nvPr/>
        </p:nvSpPr>
        <p:spPr>
          <a:xfrm>
            <a:off x="1116178" y="9333024"/>
            <a:ext cx="5661187"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ANDRITZ OY</a:t>
            </a:r>
          </a:p>
        </p:txBody>
      </p:sp>
    </p:spTree>
    <p:extLst>
      <p:ext uri="{BB962C8B-B14F-4D97-AF65-F5344CB8AC3E}">
        <p14:creationId xmlns:p14="http://schemas.microsoft.com/office/powerpoint/2010/main" val="165696737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AD385E1-D37D-45EF-A52C-6D999755BB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24384000" cy="12492000"/>
          </a:xfrm>
          <a:prstGeom prst="rect">
            <a:avLst/>
          </a:prstGeom>
        </p:spPr>
      </p:pic>
      <p:sp>
        <p:nvSpPr>
          <p:cNvPr id="4" name="Obdélník 3">
            <a:extLst>
              <a:ext uri="{FF2B5EF4-FFF2-40B4-BE49-F238E27FC236}">
                <a16:creationId xmlns:a16="http://schemas.microsoft.com/office/drawing/2014/main" id="{8E22C7A2-EAD3-4ED3-8886-BABF11F79720}"/>
              </a:ext>
            </a:extLst>
          </p:cNvPr>
          <p:cNvSpPr/>
          <p:nvPr/>
        </p:nvSpPr>
        <p:spPr>
          <a:xfrm>
            <a:off x="1" y="5912"/>
            <a:ext cx="7767961" cy="12492000"/>
          </a:xfrm>
          <a:prstGeom prst="rect">
            <a:avLst/>
          </a:prstGeom>
          <a:solidFill>
            <a:schemeClr val="bg1">
              <a:alpha val="7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endParaRPr kumimoji="0" lang="cs-CZ" sz="3200" b="0" i="0" u="none" strike="noStrike" cap="none" spc="64" normalizeH="0" baseline="0">
              <a:ln>
                <a:noFill/>
              </a:ln>
              <a:solidFill>
                <a:srgbClr val="5E5E5E"/>
              </a:solidFill>
              <a:effectLst/>
              <a:uFillTx/>
              <a:latin typeface="+mn-lt"/>
              <a:ea typeface="+mn-ea"/>
              <a:cs typeface="+mn-cs"/>
              <a:sym typeface="FenomenSans-Regular"/>
            </a:endParaRPr>
          </a:p>
        </p:txBody>
      </p:sp>
      <p:grpSp>
        <p:nvGrpSpPr>
          <p:cNvPr id="27" name="Skupina 26">
            <a:extLst>
              <a:ext uri="{FF2B5EF4-FFF2-40B4-BE49-F238E27FC236}">
                <a16:creationId xmlns:a16="http://schemas.microsoft.com/office/drawing/2014/main" id="{FE07D8F0-8192-4FE9-A620-A412A95AF8CB}"/>
              </a:ext>
            </a:extLst>
          </p:cNvPr>
          <p:cNvGrpSpPr/>
          <p:nvPr/>
        </p:nvGrpSpPr>
        <p:grpSpPr>
          <a:xfrm>
            <a:off x="235382" y="380169"/>
            <a:ext cx="7297197" cy="11716301"/>
            <a:chOff x="355736" y="382074"/>
            <a:chExt cx="7039978" cy="11716301"/>
          </a:xfrm>
        </p:grpSpPr>
        <p:grpSp>
          <p:nvGrpSpPr>
            <p:cNvPr id="28" name="Skupina 27">
              <a:extLst>
                <a:ext uri="{FF2B5EF4-FFF2-40B4-BE49-F238E27FC236}">
                  <a16:creationId xmlns:a16="http://schemas.microsoft.com/office/drawing/2014/main" id="{43145F10-5D1B-407D-B55F-183B2FC8E368}"/>
                </a:ext>
              </a:extLst>
            </p:cNvPr>
            <p:cNvGrpSpPr/>
            <p:nvPr/>
          </p:nvGrpSpPr>
          <p:grpSpPr>
            <a:xfrm>
              <a:off x="3688222" y="382074"/>
              <a:ext cx="508000" cy="11716301"/>
              <a:chOff x="3191524" y="382074"/>
              <a:chExt cx="508000" cy="11716301"/>
            </a:xfrm>
          </p:grpSpPr>
          <p:cxnSp>
            <p:nvCxnSpPr>
              <p:cNvPr id="35" name="Přímá spojnice 34">
                <a:extLst>
                  <a:ext uri="{FF2B5EF4-FFF2-40B4-BE49-F238E27FC236}">
                    <a16:creationId xmlns:a16="http://schemas.microsoft.com/office/drawing/2014/main" id="{B343B90F-77C6-4AEE-8A48-8A7EC7FCC89B}"/>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36" name="Čtverec">
                <a:extLst>
                  <a:ext uri="{FF2B5EF4-FFF2-40B4-BE49-F238E27FC236}">
                    <a16:creationId xmlns:a16="http://schemas.microsoft.com/office/drawing/2014/main" id="{08ED6E15-8472-45CC-ACCD-8762AA1C8F1C}"/>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37" name="Přímá spojnice 36">
                <a:extLst>
                  <a:ext uri="{FF2B5EF4-FFF2-40B4-BE49-F238E27FC236}">
                    <a16:creationId xmlns:a16="http://schemas.microsoft.com/office/drawing/2014/main" id="{E93C9187-551A-4800-84C8-5738E7A5EBE3}"/>
                  </a:ext>
                </a:extLst>
              </p:cNvPr>
              <p:cNvCxnSpPr>
                <a:cxnSpLocks/>
              </p:cNvCxnSpPr>
              <p:nvPr userDrawn="1"/>
            </p:nvCxnSpPr>
            <p:spPr>
              <a:xfrm>
                <a:off x="3439605" y="10844076"/>
                <a:ext cx="0" cy="1254299"/>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29" name="Skupina 28">
              <a:extLst>
                <a:ext uri="{FF2B5EF4-FFF2-40B4-BE49-F238E27FC236}">
                  <a16:creationId xmlns:a16="http://schemas.microsoft.com/office/drawing/2014/main" id="{0CD49A5A-3254-4135-8FE8-EBF8A4129133}"/>
                </a:ext>
              </a:extLst>
            </p:cNvPr>
            <p:cNvGrpSpPr/>
            <p:nvPr/>
          </p:nvGrpSpPr>
          <p:grpSpPr>
            <a:xfrm>
              <a:off x="355736" y="4201674"/>
              <a:ext cx="7039978" cy="6491691"/>
              <a:chOff x="8611433" y="4308923"/>
              <a:chExt cx="7039978" cy="6491691"/>
            </a:xfrm>
          </p:grpSpPr>
          <p:sp>
            <p:nvSpPr>
              <p:cNvPr id="30"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1288F8CD-9BA6-4E95-A915-12F996571E91}"/>
                  </a:ext>
                </a:extLst>
              </p:cNvPr>
              <p:cNvSpPr txBox="1"/>
              <p:nvPr/>
            </p:nvSpPr>
            <p:spPr>
              <a:xfrm>
                <a:off x="9461182" y="4308923"/>
                <a:ext cx="5461636" cy="58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cs-CZ" dirty="0"/>
                  <a:t> 2017 - 2018</a:t>
                </a:r>
              </a:p>
            </p:txBody>
          </p:sp>
          <p:sp>
            <p:nvSpPr>
              <p:cNvPr id="31" name="Project Title">
                <a:extLst>
                  <a:ext uri="{FF2B5EF4-FFF2-40B4-BE49-F238E27FC236}">
                    <a16:creationId xmlns:a16="http://schemas.microsoft.com/office/drawing/2014/main" id="{83E9A847-CC7A-4B08-8E70-1D58F2CD21CA}"/>
                  </a:ext>
                </a:extLst>
              </p:cNvPr>
              <p:cNvSpPr txBox="1"/>
              <p:nvPr/>
            </p:nvSpPr>
            <p:spPr>
              <a:xfrm>
                <a:off x="8611433" y="5392300"/>
                <a:ext cx="7039978"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4800" dirty="0"/>
                  <a:t>MONDI ŠTĚTÍ RB12</a:t>
                </a:r>
              </a:p>
            </p:txBody>
          </p:sp>
          <p:sp>
            <p:nvSpPr>
              <p:cNvPr id="32" name="Description">
                <a:extLst>
                  <a:ext uri="{FF2B5EF4-FFF2-40B4-BE49-F238E27FC236}">
                    <a16:creationId xmlns:a16="http://schemas.microsoft.com/office/drawing/2014/main" id="{EB697BCD-E474-41C7-9498-6E16CD5E8270}"/>
                  </a:ext>
                </a:extLst>
              </p:cNvPr>
              <p:cNvSpPr txBox="1"/>
              <p:nvPr/>
            </p:nvSpPr>
            <p:spPr>
              <a:xfrm>
                <a:off x="9325903" y="6585229"/>
                <a:ext cx="5711992"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rPr>
                  <a:t>Installation of a recovery boiler</a:t>
                </a:r>
                <a:r>
                  <a:rPr lang="cs-CZ" sz="1800" dirty="0">
                    <a:solidFill>
                      <a:srgbClr val="004380"/>
                    </a:solidFill>
                  </a:rPr>
                  <a:t> 2800 </a:t>
                </a:r>
                <a:r>
                  <a:rPr lang="cs-CZ" sz="1800" dirty="0" err="1">
                    <a:solidFill>
                      <a:srgbClr val="004380"/>
                    </a:solidFill>
                  </a:rPr>
                  <a:t>tds</a:t>
                </a:r>
                <a:r>
                  <a:rPr lang="cs-CZ" sz="1800" dirty="0">
                    <a:solidFill>
                      <a:srgbClr val="004380"/>
                    </a:solidFill>
                  </a:rPr>
                  <a:t>/d </a:t>
                </a:r>
                <a:endParaRPr lang="en-US" sz="1800" dirty="0">
                  <a:solidFill>
                    <a:srgbClr val="004380"/>
                  </a:solidFill>
                </a:endParaRPr>
              </a:p>
            </p:txBody>
          </p:sp>
          <p:sp>
            <p:nvSpPr>
              <p:cNvPr id="33" name="Obdélník 32">
                <a:extLst>
                  <a:ext uri="{FF2B5EF4-FFF2-40B4-BE49-F238E27FC236}">
                    <a16:creationId xmlns:a16="http://schemas.microsoft.com/office/drawing/2014/main" id="{A52D58C5-1963-4A9C-9CC4-E6D33E476B92}"/>
                  </a:ext>
                </a:extLst>
              </p:cNvPr>
              <p:cNvSpPr/>
              <p:nvPr/>
            </p:nvSpPr>
            <p:spPr>
              <a:xfrm>
                <a:off x="9174145" y="7247096"/>
                <a:ext cx="6035706" cy="1938992"/>
              </a:xfrm>
              <a:prstGeom prst="rect">
                <a:avLst/>
              </a:prstGeom>
            </p:spPr>
            <p:txBody>
              <a:bodyPr wrap="square">
                <a:spAutoFit/>
              </a:bodyPr>
              <a:lstStyle/>
              <a:p>
                <a:pPr algn="just">
                  <a:lnSpc>
                    <a:spcPct val="100000"/>
                  </a:lnSpc>
                  <a:spcBef>
                    <a:spcPts val="2400"/>
                  </a:spcBef>
                  <a:defRPr>
                    <a:solidFill>
                      <a:srgbClr val="000000"/>
                    </a:solidFill>
                  </a:defRPr>
                </a:pPr>
                <a:r>
                  <a:rPr lang="en-US" sz="2000" dirty="0">
                    <a:solidFill>
                      <a:schemeClr val="tx1"/>
                    </a:solidFill>
                  </a:rPr>
                  <a:t>Located at the Mondi </a:t>
                </a:r>
                <a:r>
                  <a:rPr lang="cs-CZ" sz="2000" dirty="0">
                    <a:solidFill>
                      <a:schemeClr val="tx1"/>
                    </a:solidFill>
                  </a:rPr>
                  <a:t>Štětí</a:t>
                </a:r>
                <a:r>
                  <a:rPr lang="en-US" sz="2000" dirty="0">
                    <a:solidFill>
                      <a:schemeClr val="tx1"/>
                    </a:solidFill>
                  </a:rPr>
                  <a:t> pulp mill, this project involved the installation of a recovery boiler with a capacity of </a:t>
                </a:r>
                <a:r>
                  <a:rPr lang="cs-CZ" sz="2000" dirty="0">
                    <a:solidFill>
                      <a:schemeClr val="tx1"/>
                    </a:solidFill>
                  </a:rPr>
                  <a:t>2800</a:t>
                </a:r>
                <a:r>
                  <a:rPr lang="en-US" sz="2000" dirty="0">
                    <a:solidFill>
                      <a:schemeClr val="tx1"/>
                    </a:solidFill>
                  </a:rPr>
                  <a:t> </a:t>
                </a:r>
                <a:r>
                  <a:rPr lang="en-US" sz="2000" dirty="0" err="1">
                    <a:solidFill>
                      <a:schemeClr val="tx1"/>
                    </a:solidFill>
                  </a:rPr>
                  <a:t>tds</a:t>
                </a:r>
                <a:r>
                  <a:rPr lang="en-US" sz="2000" dirty="0">
                    <a:solidFill>
                      <a:schemeClr val="tx1"/>
                    </a:solidFill>
                  </a:rPr>
                  <a:t>/d. </a:t>
                </a:r>
                <a:r>
                  <a:rPr lang="en-US" sz="2000" dirty="0" err="1">
                    <a:solidFill>
                      <a:schemeClr val="tx1"/>
                    </a:solidFill>
                  </a:rPr>
                  <a:t>Hutní</a:t>
                </a:r>
                <a:r>
                  <a:rPr lang="en-US" sz="2000" dirty="0">
                    <a:solidFill>
                      <a:schemeClr val="tx1"/>
                    </a:solidFill>
                  </a:rPr>
                  <a:t> </a:t>
                </a:r>
                <a:r>
                  <a:rPr lang="en-US" sz="2000" dirty="0" err="1">
                    <a:solidFill>
                      <a:schemeClr val="tx1"/>
                    </a:solidFill>
                  </a:rPr>
                  <a:t>montáže</a:t>
                </a:r>
                <a:r>
                  <a:rPr lang="en-US" sz="2000" dirty="0">
                    <a:solidFill>
                      <a:schemeClr val="tx1"/>
                    </a:solidFill>
                  </a:rPr>
                  <a:t> performed the assembly of boiler pressure parts, piping, and auxiliary equipment </a:t>
                </a:r>
                <a:r>
                  <a:rPr lang="cs-CZ" sz="2000" dirty="0" err="1">
                    <a:solidFill>
                      <a:schemeClr val="tx1"/>
                    </a:solidFill>
                  </a:rPr>
                  <a:t>including</a:t>
                </a:r>
                <a:r>
                  <a:rPr lang="cs-CZ" sz="2000" dirty="0">
                    <a:solidFill>
                      <a:schemeClr val="tx1"/>
                    </a:solidFill>
                  </a:rPr>
                  <a:t> ESP </a:t>
                </a:r>
                <a:r>
                  <a:rPr lang="en-US" sz="2000" dirty="0">
                    <a:solidFill>
                      <a:schemeClr val="tx1"/>
                    </a:solidFill>
                  </a:rPr>
                  <a:t>as part of a larger modernization effort.</a:t>
                </a:r>
              </a:p>
            </p:txBody>
          </p:sp>
          <p:sp>
            <p:nvSpPr>
              <p:cNvPr id="34"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68FAE019-C875-4D81-868B-16836E5EF01F}"/>
                  </a:ext>
                </a:extLst>
              </p:cNvPr>
              <p:cNvSpPr txBox="1"/>
              <p:nvPr/>
            </p:nvSpPr>
            <p:spPr>
              <a:xfrm>
                <a:off x="9461182" y="10293359"/>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ŠTĚTÍ, CZECH REPUBLIC</a:t>
                </a:r>
              </a:p>
            </p:txBody>
          </p:sp>
        </p:grpSp>
      </p:grpSp>
      <p:sp>
        <p:nvSpPr>
          <p:cNvPr id="38" name="Category">
            <a:extLst>
              <a:ext uri="{FF2B5EF4-FFF2-40B4-BE49-F238E27FC236}">
                <a16:creationId xmlns:a16="http://schemas.microsoft.com/office/drawing/2014/main" id="{0DF7E9DC-4D15-41CE-9993-D01B9B38E27C}"/>
              </a:ext>
            </a:extLst>
          </p:cNvPr>
          <p:cNvSpPr txBox="1"/>
          <p:nvPr/>
        </p:nvSpPr>
        <p:spPr>
          <a:xfrm>
            <a:off x="1018786" y="3278167"/>
            <a:ext cx="5835034"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TECHNOLOGICAL EQUIPMENT INSTALLATION</a:t>
            </a:r>
          </a:p>
        </p:txBody>
      </p:sp>
      <p:sp>
        <p:nvSpPr>
          <p:cNvPr id="39"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06A5C00D-C9FE-4F8A-87EF-A2A29EA5F90A}"/>
              </a:ext>
            </a:extLst>
          </p:cNvPr>
          <p:cNvSpPr txBox="1"/>
          <p:nvPr/>
        </p:nvSpPr>
        <p:spPr>
          <a:xfrm>
            <a:off x="1105708" y="9526239"/>
            <a:ext cx="5661187"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VALMET TECHNOLOGIES OY</a:t>
            </a:r>
          </a:p>
        </p:txBody>
      </p:sp>
    </p:spTree>
    <p:extLst>
      <p:ext uri="{BB962C8B-B14F-4D97-AF65-F5344CB8AC3E}">
        <p14:creationId xmlns:p14="http://schemas.microsoft.com/office/powerpoint/2010/main" val="338660689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E7E88644-8473-468B-A3AB-4955AC0BE460}"/>
              </a:ext>
            </a:extLst>
          </p:cNvPr>
          <p:cNvGrpSpPr/>
          <p:nvPr/>
        </p:nvGrpSpPr>
        <p:grpSpPr>
          <a:xfrm>
            <a:off x="1847055" y="487356"/>
            <a:ext cx="7297197" cy="11716301"/>
            <a:chOff x="416314" y="382074"/>
            <a:chExt cx="7039978" cy="11716301"/>
          </a:xfrm>
        </p:grpSpPr>
        <p:grpSp>
          <p:nvGrpSpPr>
            <p:cNvPr id="3" name="Skupina 2">
              <a:extLst>
                <a:ext uri="{FF2B5EF4-FFF2-40B4-BE49-F238E27FC236}">
                  <a16:creationId xmlns:a16="http://schemas.microsoft.com/office/drawing/2014/main" id="{70729DBE-CDB4-473E-B26C-B3639A330098}"/>
                </a:ext>
              </a:extLst>
            </p:cNvPr>
            <p:cNvGrpSpPr/>
            <p:nvPr/>
          </p:nvGrpSpPr>
          <p:grpSpPr>
            <a:xfrm>
              <a:off x="3688222" y="382074"/>
              <a:ext cx="508000" cy="11716301"/>
              <a:chOff x="3191524" y="382074"/>
              <a:chExt cx="508000" cy="11716301"/>
            </a:xfrm>
          </p:grpSpPr>
          <p:cxnSp>
            <p:nvCxnSpPr>
              <p:cNvPr id="10" name="Přímá spojnice 9">
                <a:extLst>
                  <a:ext uri="{FF2B5EF4-FFF2-40B4-BE49-F238E27FC236}">
                    <a16:creationId xmlns:a16="http://schemas.microsoft.com/office/drawing/2014/main" id="{63D32498-0B48-482B-A121-CD7C487170CA}"/>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1" name="Čtverec">
                <a:extLst>
                  <a:ext uri="{FF2B5EF4-FFF2-40B4-BE49-F238E27FC236}">
                    <a16:creationId xmlns:a16="http://schemas.microsoft.com/office/drawing/2014/main" id="{D1D82F17-5DDE-43EF-B0E3-231F056E00E4}"/>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12" name="Přímá spojnice 11">
                <a:extLst>
                  <a:ext uri="{FF2B5EF4-FFF2-40B4-BE49-F238E27FC236}">
                    <a16:creationId xmlns:a16="http://schemas.microsoft.com/office/drawing/2014/main" id="{C4FAD6D7-F5F8-4389-9ED4-371C10F59BB7}"/>
                  </a:ext>
                </a:extLst>
              </p:cNvPr>
              <p:cNvCxnSpPr>
                <a:cxnSpLocks/>
              </p:cNvCxnSpPr>
              <p:nvPr userDrawn="1"/>
            </p:nvCxnSpPr>
            <p:spPr>
              <a:xfrm>
                <a:off x="3439605" y="10487654"/>
                <a:ext cx="0" cy="1610721"/>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4" name="Skupina 3">
              <a:extLst>
                <a:ext uri="{FF2B5EF4-FFF2-40B4-BE49-F238E27FC236}">
                  <a16:creationId xmlns:a16="http://schemas.microsoft.com/office/drawing/2014/main" id="{20AF1E86-7B8A-4093-A26B-493A164EC54D}"/>
                </a:ext>
              </a:extLst>
            </p:cNvPr>
            <p:cNvGrpSpPr/>
            <p:nvPr/>
          </p:nvGrpSpPr>
          <p:grpSpPr>
            <a:xfrm>
              <a:off x="416314" y="4201674"/>
              <a:ext cx="7039978" cy="6147765"/>
              <a:chOff x="8672011" y="4308923"/>
              <a:chExt cx="7039978" cy="6147765"/>
            </a:xfrm>
          </p:grpSpPr>
          <p:sp>
            <p:nvSpPr>
              <p:cNvPr id="5"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C94B7A25-9959-46DE-AAAF-FBF7A0D44CC0}"/>
                  </a:ext>
                </a:extLst>
              </p:cNvPr>
              <p:cNvSpPr txBox="1"/>
              <p:nvPr/>
            </p:nvSpPr>
            <p:spPr>
              <a:xfrm>
                <a:off x="9461182" y="4308923"/>
                <a:ext cx="5461636" cy="58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cs-CZ" dirty="0"/>
                  <a:t> </a:t>
                </a:r>
                <a:r>
                  <a:rPr lang="cs-CZ" dirty="0" err="1"/>
                  <a:t>Feb</a:t>
                </a:r>
                <a:r>
                  <a:rPr lang="cs-CZ" dirty="0"/>
                  <a:t> 2016 – </a:t>
                </a:r>
                <a:r>
                  <a:rPr lang="cs-CZ" dirty="0" err="1"/>
                  <a:t>Apr</a:t>
                </a:r>
                <a:r>
                  <a:rPr lang="cs-CZ" dirty="0"/>
                  <a:t> 2017</a:t>
                </a:r>
              </a:p>
            </p:txBody>
          </p:sp>
          <p:sp>
            <p:nvSpPr>
              <p:cNvPr id="6" name="Project Title">
                <a:extLst>
                  <a:ext uri="{FF2B5EF4-FFF2-40B4-BE49-F238E27FC236}">
                    <a16:creationId xmlns:a16="http://schemas.microsoft.com/office/drawing/2014/main" id="{987C21D8-73AB-4811-B6B6-5351E4698313}"/>
                  </a:ext>
                </a:extLst>
              </p:cNvPr>
              <p:cNvSpPr txBox="1"/>
              <p:nvPr/>
            </p:nvSpPr>
            <p:spPr>
              <a:xfrm>
                <a:off x="8672011" y="4997852"/>
                <a:ext cx="7039978"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en-GB" dirty="0"/>
                  <a:t>RECOVERY BOILER </a:t>
                </a:r>
                <a:r>
                  <a:rPr lang="en-US" dirty="0">
                    <a:solidFill>
                      <a:schemeClr val="tx1"/>
                    </a:solidFill>
                  </a:rPr>
                  <a:t>ÄÄNEKOSKI</a:t>
                </a:r>
                <a:endParaRPr lang="cs-CZ" sz="4800" dirty="0"/>
              </a:p>
            </p:txBody>
          </p:sp>
          <p:sp>
            <p:nvSpPr>
              <p:cNvPr id="7" name="Description">
                <a:extLst>
                  <a:ext uri="{FF2B5EF4-FFF2-40B4-BE49-F238E27FC236}">
                    <a16:creationId xmlns:a16="http://schemas.microsoft.com/office/drawing/2014/main" id="{5E0FCBCB-149C-4036-956C-5738BF5A3E88}"/>
                  </a:ext>
                </a:extLst>
              </p:cNvPr>
              <p:cNvSpPr txBox="1"/>
              <p:nvPr/>
            </p:nvSpPr>
            <p:spPr>
              <a:xfrm>
                <a:off x="9336002" y="6729005"/>
                <a:ext cx="5711992"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en-US" sz="1800">
                    <a:solidFill>
                      <a:srgbClr val="004380"/>
                    </a:solidFill>
                  </a:rPr>
                  <a:t>Recovery boiler 7200tds/d</a:t>
                </a:r>
              </a:p>
            </p:txBody>
          </p:sp>
          <p:sp>
            <p:nvSpPr>
              <p:cNvPr id="9"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A4B728C1-3531-4143-B740-5BCD53C290F5}"/>
                  </a:ext>
                </a:extLst>
              </p:cNvPr>
              <p:cNvSpPr txBox="1"/>
              <p:nvPr/>
            </p:nvSpPr>
            <p:spPr>
              <a:xfrm>
                <a:off x="9461182" y="9949433"/>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ÄÄNEKOSKI, FINLAND</a:t>
                </a:r>
              </a:p>
            </p:txBody>
          </p:sp>
        </p:grpSp>
      </p:grpSp>
      <p:sp>
        <p:nvSpPr>
          <p:cNvPr id="15" name="Category">
            <a:extLst>
              <a:ext uri="{FF2B5EF4-FFF2-40B4-BE49-F238E27FC236}">
                <a16:creationId xmlns:a16="http://schemas.microsoft.com/office/drawing/2014/main" id="{7D0F8C70-8655-459A-A2B0-CD134961DF03}"/>
              </a:ext>
            </a:extLst>
          </p:cNvPr>
          <p:cNvSpPr txBox="1"/>
          <p:nvPr/>
        </p:nvSpPr>
        <p:spPr>
          <a:xfrm>
            <a:off x="2578136" y="3385354"/>
            <a:ext cx="5835034"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TECHNOLOGICAL EQUIPMENT INSTALLATION</a:t>
            </a:r>
          </a:p>
        </p:txBody>
      </p:sp>
      <p:sp>
        <p:nvSpPr>
          <p:cNvPr id="16"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458ED03D-736E-4127-87E7-BD7723065501}"/>
              </a:ext>
            </a:extLst>
          </p:cNvPr>
          <p:cNvSpPr txBox="1"/>
          <p:nvPr/>
        </p:nvSpPr>
        <p:spPr>
          <a:xfrm>
            <a:off x="2256057" y="9422843"/>
            <a:ext cx="6479192"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fr-FR" sz="2000" dirty="0">
                <a:solidFill>
                  <a:schemeClr val="tx2">
                    <a:lumMod val="50000"/>
                  </a:schemeClr>
                </a:solidFill>
              </a:rPr>
              <a:t>METSÄ FIBRE OY/VALMET TECHNOLOGIES OY</a:t>
            </a:r>
            <a:endParaRPr lang="cs-CZ" sz="2000" dirty="0">
              <a:solidFill>
                <a:schemeClr val="tx2">
                  <a:lumMod val="50000"/>
                </a:schemeClr>
              </a:solidFill>
            </a:endParaRPr>
          </a:p>
        </p:txBody>
      </p:sp>
      <p:pic>
        <p:nvPicPr>
          <p:cNvPr id="17" name="Obrázek 16">
            <a:extLst>
              <a:ext uri="{FF2B5EF4-FFF2-40B4-BE49-F238E27FC236}">
                <a16:creationId xmlns:a16="http://schemas.microsoft.com/office/drawing/2014/main" id="{0648833D-0D7B-4351-8376-5B831043B4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229474" y="0"/>
            <a:ext cx="13154526" cy="12484359"/>
          </a:xfrm>
          <a:prstGeom prst="rect">
            <a:avLst/>
          </a:prstGeom>
        </p:spPr>
      </p:pic>
      <p:sp>
        <p:nvSpPr>
          <p:cNvPr id="18" name="Obdélník 17">
            <a:extLst>
              <a:ext uri="{FF2B5EF4-FFF2-40B4-BE49-F238E27FC236}">
                <a16:creationId xmlns:a16="http://schemas.microsoft.com/office/drawing/2014/main" id="{16A12018-4D0F-4486-95F6-B31F425F9FC5}"/>
              </a:ext>
            </a:extLst>
          </p:cNvPr>
          <p:cNvSpPr/>
          <p:nvPr/>
        </p:nvSpPr>
        <p:spPr>
          <a:xfrm>
            <a:off x="783694" y="7277093"/>
            <a:ext cx="9423918" cy="1323439"/>
          </a:xfrm>
          <a:prstGeom prst="rect">
            <a:avLst/>
          </a:prstGeom>
        </p:spPr>
        <p:txBody>
          <a:bodyPr wrap="square">
            <a:spAutoFit/>
          </a:bodyPr>
          <a:lstStyle/>
          <a:p>
            <a:pPr algn="just">
              <a:lnSpc>
                <a:spcPct val="100000"/>
              </a:lnSpc>
              <a:spcBef>
                <a:spcPts val="2400"/>
              </a:spcBef>
              <a:defRPr>
                <a:solidFill>
                  <a:srgbClr val="000000"/>
                </a:solidFill>
              </a:defRPr>
            </a:pPr>
            <a:r>
              <a:rPr lang="en-US" sz="2000" dirty="0">
                <a:solidFill>
                  <a:schemeClr val="tx1"/>
                </a:solidFill>
              </a:rPr>
              <a:t>Hutní montáže, a.s. installed a high-capacity recovery boiler for </a:t>
            </a:r>
            <a:r>
              <a:rPr lang="en-US" sz="2000" dirty="0" err="1">
                <a:solidFill>
                  <a:schemeClr val="tx1"/>
                </a:solidFill>
              </a:rPr>
              <a:t>Metsä</a:t>
            </a:r>
            <a:r>
              <a:rPr lang="en-US" sz="2000" dirty="0">
                <a:solidFill>
                  <a:schemeClr val="tx1"/>
                </a:solidFill>
              </a:rPr>
              <a:t> </a:t>
            </a:r>
            <a:r>
              <a:rPr lang="en-US" sz="2000" dirty="0" err="1">
                <a:solidFill>
                  <a:schemeClr val="tx1"/>
                </a:solidFill>
              </a:rPr>
              <a:t>Fibre’s</a:t>
            </a:r>
            <a:r>
              <a:rPr lang="en-US" sz="2000" dirty="0">
                <a:solidFill>
                  <a:schemeClr val="tx1"/>
                </a:solidFill>
              </a:rPr>
              <a:t> fossil-free bioproduct mill in </a:t>
            </a:r>
            <a:r>
              <a:rPr lang="en-US" sz="2000" dirty="0" err="1">
                <a:solidFill>
                  <a:schemeClr val="tx1"/>
                </a:solidFill>
              </a:rPr>
              <a:t>Äänekoski</a:t>
            </a:r>
            <a:r>
              <a:rPr lang="en-US" sz="2000" dirty="0">
                <a:solidFill>
                  <a:schemeClr val="tx1"/>
                </a:solidFill>
              </a:rPr>
              <a:t>, Finland, as a subcontractor for </a:t>
            </a:r>
            <a:r>
              <a:rPr lang="en-US" sz="2000" dirty="0" err="1">
                <a:solidFill>
                  <a:schemeClr val="tx1"/>
                </a:solidFill>
              </a:rPr>
              <a:t>Metsä</a:t>
            </a:r>
            <a:r>
              <a:rPr lang="en-US" sz="2000" dirty="0">
                <a:solidFill>
                  <a:schemeClr val="tx1"/>
                </a:solidFill>
              </a:rPr>
              <a:t> </a:t>
            </a:r>
            <a:r>
              <a:rPr lang="en-US" sz="2000" dirty="0" err="1">
                <a:solidFill>
                  <a:schemeClr val="tx1"/>
                </a:solidFill>
              </a:rPr>
              <a:t>Fibre</a:t>
            </a:r>
            <a:r>
              <a:rPr lang="en-US" sz="2000" dirty="0">
                <a:solidFill>
                  <a:schemeClr val="tx1"/>
                </a:solidFill>
              </a:rPr>
              <a:t> O</a:t>
            </a:r>
            <a:r>
              <a:rPr lang="cs-CZ" sz="2000" dirty="0">
                <a:solidFill>
                  <a:schemeClr val="tx1"/>
                </a:solidFill>
              </a:rPr>
              <a:t>Y</a:t>
            </a:r>
            <a:r>
              <a:rPr lang="en-US" sz="2000" dirty="0">
                <a:solidFill>
                  <a:schemeClr val="tx1"/>
                </a:solidFill>
              </a:rPr>
              <a:t>/Valmet</a:t>
            </a:r>
            <a:r>
              <a:rPr lang="cs-CZ" sz="2000" dirty="0">
                <a:solidFill>
                  <a:schemeClr val="tx1"/>
                </a:solidFill>
              </a:rPr>
              <a:t> Technologies OY</a:t>
            </a:r>
            <a:r>
              <a:rPr lang="en-US" sz="2000" dirty="0">
                <a:solidFill>
                  <a:schemeClr val="tx1"/>
                </a:solidFill>
              </a:rPr>
              <a:t>. The company handled the boiler’s pressure and non-pressure parts, HP piping, equipment, and ducts. </a:t>
            </a:r>
          </a:p>
        </p:txBody>
      </p:sp>
    </p:spTree>
    <p:extLst>
      <p:ext uri="{BB962C8B-B14F-4D97-AF65-F5344CB8AC3E}">
        <p14:creationId xmlns:p14="http://schemas.microsoft.com/office/powerpoint/2010/main" val="93369281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79064DC-9E62-4B4D-BF50-E59011B54FF4}"/>
              </a:ext>
            </a:extLst>
          </p:cNvPr>
          <p:cNvSpPr/>
          <p:nvPr/>
        </p:nvSpPr>
        <p:spPr>
          <a:xfrm>
            <a:off x="4404804" y="735870"/>
            <a:ext cx="15574392" cy="1265731"/>
          </a:xfrm>
          <a:prstGeom prst="rect">
            <a:avLst/>
          </a:prstGeom>
        </p:spPr>
        <p:txBody>
          <a:bodyPr wrap="square">
            <a:spAutoFit/>
          </a:bodyPr>
          <a:lstStyle/>
          <a:p>
            <a:pPr algn="ctr"/>
            <a:r>
              <a:rPr lang="en-US" sz="5800" b="1" dirty="0">
                <a:solidFill>
                  <a:srgbClr val="004380"/>
                </a:solidFill>
              </a:rPr>
              <a:t>ONGOING AND RECENT PROJECTS </a:t>
            </a:r>
            <a:endParaRPr lang="cs-CZ" sz="5800" b="1" dirty="0">
              <a:solidFill>
                <a:srgbClr val="004380"/>
              </a:solidFill>
            </a:endParaRPr>
          </a:p>
        </p:txBody>
      </p:sp>
      <p:graphicFrame>
        <p:nvGraphicFramePr>
          <p:cNvPr id="3" name="Tabulka 2">
            <a:extLst>
              <a:ext uri="{FF2B5EF4-FFF2-40B4-BE49-F238E27FC236}">
                <a16:creationId xmlns:a16="http://schemas.microsoft.com/office/drawing/2014/main" id="{A665A008-DE9C-4A34-8E17-FAEAFBA7B884}"/>
              </a:ext>
            </a:extLst>
          </p:cNvPr>
          <p:cNvGraphicFramePr>
            <a:graphicFrameLocks noGrp="1"/>
          </p:cNvGraphicFramePr>
          <p:nvPr>
            <p:extLst>
              <p:ext uri="{D42A27DB-BD31-4B8C-83A1-F6EECF244321}">
                <p14:modId xmlns:p14="http://schemas.microsoft.com/office/powerpoint/2010/main" val="3430939875"/>
              </p:ext>
            </p:extLst>
          </p:nvPr>
        </p:nvGraphicFramePr>
        <p:xfrm>
          <a:off x="238218" y="2929631"/>
          <a:ext cx="23545060" cy="9322598"/>
        </p:xfrm>
        <a:graphic>
          <a:graphicData uri="http://schemas.openxmlformats.org/drawingml/2006/table">
            <a:tbl>
              <a:tblPr firstRow="1" firstCol="1">
                <a:tableStyleId>{5C22544A-7EE6-4342-B048-85BDC9FD1C3A}</a:tableStyleId>
              </a:tblPr>
              <a:tblGrid>
                <a:gridCol w="3110529">
                  <a:extLst>
                    <a:ext uri="{9D8B030D-6E8A-4147-A177-3AD203B41FA5}">
                      <a16:colId xmlns:a16="http://schemas.microsoft.com/office/drawing/2014/main" val="3449320989"/>
                    </a:ext>
                  </a:extLst>
                </a:gridCol>
                <a:gridCol w="4863795">
                  <a:extLst>
                    <a:ext uri="{9D8B030D-6E8A-4147-A177-3AD203B41FA5}">
                      <a16:colId xmlns:a16="http://schemas.microsoft.com/office/drawing/2014/main" val="3484963355"/>
                    </a:ext>
                  </a:extLst>
                </a:gridCol>
                <a:gridCol w="7614303">
                  <a:extLst>
                    <a:ext uri="{9D8B030D-6E8A-4147-A177-3AD203B41FA5}">
                      <a16:colId xmlns:a16="http://schemas.microsoft.com/office/drawing/2014/main" val="2996072747"/>
                    </a:ext>
                  </a:extLst>
                </a:gridCol>
                <a:gridCol w="4738944">
                  <a:extLst>
                    <a:ext uri="{9D8B030D-6E8A-4147-A177-3AD203B41FA5}">
                      <a16:colId xmlns:a16="http://schemas.microsoft.com/office/drawing/2014/main" val="4194293232"/>
                    </a:ext>
                  </a:extLst>
                </a:gridCol>
                <a:gridCol w="3217489">
                  <a:extLst>
                    <a:ext uri="{9D8B030D-6E8A-4147-A177-3AD203B41FA5}">
                      <a16:colId xmlns:a16="http://schemas.microsoft.com/office/drawing/2014/main" val="3902331561"/>
                    </a:ext>
                  </a:extLst>
                </a:gridCol>
              </a:tblGrid>
              <a:tr h="413599">
                <a:tc>
                  <a:txBody>
                    <a:bodyPr/>
                    <a:lstStyle/>
                    <a:p>
                      <a:pPr algn="ctr" rtl="0" fontAlgn="ctr"/>
                      <a:r>
                        <a:rPr lang="en-US" sz="2000" u="none" strike="noStrike" noProof="0" dirty="0">
                          <a:effectLst/>
                          <a:latin typeface="Arial" panose="020B0604020202020204" pitchFamily="34" charset="0"/>
                          <a:cs typeface="Arial" panose="020B0604020202020204" pitchFamily="34" charset="0"/>
                        </a:rPr>
                        <a:t>Year</a:t>
                      </a:r>
                      <a:endParaRPr lang="en-US" sz="2000" b="0"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a:txBody>
                    <a:bodyPr/>
                    <a:lstStyle/>
                    <a:p>
                      <a:pPr algn="ctr" rtl="0" fontAlgn="ctr"/>
                      <a:r>
                        <a:rPr lang="en-US" sz="2000" u="none" strike="noStrike" noProof="0" dirty="0">
                          <a:effectLst/>
                          <a:latin typeface="Arial" panose="020B0604020202020204" pitchFamily="34" charset="0"/>
                          <a:cs typeface="Arial" panose="020B0604020202020204" pitchFamily="34" charset="0"/>
                        </a:rPr>
                        <a:t>Title</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a:txBody>
                    <a:bodyPr/>
                    <a:lstStyle/>
                    <a:p>
                      <a:pPr algn="ctr" rtl="0" fontAlgn="ctr"/>
                      <a:r>
                        <a:rPr lang="en-US" sz="2000" u="none" strike="noStrike" noProof="0" dirty="0">
                          <a:effectLst/>
                          <a:latin typeface="Arial" panose="020B0604020202020204" pitchFamily="34" charset="0"/>
                          <a:cs typeface="Arial" panose="020B0604020202020204" pitchFamily="34" charset="0"/>
                        </a:rPr>
                        <a:t>Scope of supply</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a:txBody>
                    <a:bodyPr/>
                    <a:lstStyle/>
                    <a:p>
                      <a:pPr algn="ctr" rtl="0" fontAlgn="ctr"/>
                      <a:r>
                        <a:rPr lang="en-US" sz="2000" u="none" strike="noStrike" noProof="0" dirty="0">
                          <a:effectLst/>
                          <a:latin typeface="Arial" panose="020B0604020202020204" pitchFamily="34" charset="0"/>
                          <a:cs typeface="Arial" panose="020B0604020202020204" pitchFamily="34" charset="0"/>
                        </a:rPr>
                        <a:t>Customer</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a:txBody>
                    <a:bodyPr/>
                    <a:lstStyle/>
                    <a:p>
                      <a:pPr algn="ctr" rtl="0" fontAlgn="ctr"/>
                      <a:r>
                        <a:rPr lang="en-US" sz="2000" u="none" strike="noStrike" noProof="0" dirty="0">
                          <a:effectLst/>
                          <a:latin typeface="Arial" panose="020B0604020202020204" pitchFamily="34" charset="0"/>
                          <a:cs typeface="Arial" panose="020B0604020202020204" pitchFamily="34" charset="0"/>
                        </a:rPr>
                        <a:t>Location</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extLst>
                  <a:ext uri="{0D108BD9-81ED-4DB2-BD59-A6C34878D82A}">
                    <a16:rowId xmlns:a16="http://schemas.microsoft.com/office/drawing/2014/main" val="1175209475"/>
                  </a:ext>
                </a:extLst>
              </a:tr>
              <a:tr h="703121">
                <a:tc>
                  <a:txBody>
                    <a:bodyPr/>
                    <a:lstStyle/>
                    <a:p>
                      <a:pPr algn="ctr" rtl="0" fontAlgn="ctr"/>
                      <a:r>
                        <a:rPr lang="en-US" sz="2000" u="none" strike="noStrike" noProof="0" dirty="0">
                          <a:effectLst/>
                          <a:latin typeface="Arial" panose="020B0604020202020204" pitchFamily="34" charset="0"/>
                          <a:cs typeface="Arial" panose="020B0604020202020204" pitchFamily="34" charset="0"/>
                        </a:rPr>
                        <a:t>02/2024 - 03/2025</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a:txBody>
                    <a:bodyPr/>
                    <a:lstStyle/>
                    <a:p>
                      <a:pPr algn="l" rtl="0" fontAlgn="ctr"/>
                      <a:r>
                        <a:rPr lang="en-US" sz="1900" u="none" strike="noStrike" noProof="0" dirty="0" err="1">
                          <a:effectLst/>
                          <a:latin typeface="Arial" panose="020B0604020202020204" pitchFamily="34" charset="0"/>
                          <a:cs typeface="Arial" panose="020B0604020202020204" pitchFamily="34" charset="0"/>
                        </a:rPr>
                        <a:t>EcoKraft</a:t>
                      </a:r>
                      <a:r>
                        <a:rPr lang="en-US" sz="1900" u="none" strike="noStrike" noProof="0" dirty="0">
                          <a:effectLst/>
                          <a:latin typeface="Arial" panose="020B0604020202020204" pitchFamily="34" charset="0"/>
                          <a:cs typeface="Arial" panose="020B0604020202020204" pitchFamily="34" charset="0"/>
                        </a:rPr>
                        <a:t> Mondi </a:t>
                      </a:r>
                      <a:r>
                        <a:rPr lang="en-US" sz="1900" u="none" strike="noStrike" noProof="0" dirty="0" err="1">
                          <a:effectLst/>
                          <a:latin typeface="Arial" panose="020B0604020202020204" pitchFamily="34" charset="0"/>
                          <a:cs typeface="Arial" panose="020B0604020202020204" pitchFamily="34" charset="0"/>
                        </a:rPr>
                        <a:t>Štětí</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Supply and installation of piping systems into pipe bridges</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Mondi </a:t>
                      </a:r>
                      <a:r>
                        <a:rPr lang="en-US" sz="1900" u="none" strike="noStrike" noProof="0" dirty="0" err="1">
                          <a:effectLst/>
                          <a:latin typeface="Arial" panose="020B0604020202020204" pitchFamily="34" charset="0"/>
                          <a:cs typeface="Arial" panose="020B0604020202020204" pitchFamily="34" charset="0"/>
                        </a:rPr>
                        <a:t>Štětí</a:t>
                      </a:r>
                      <a:r>
                        <a:rPr lang="en-US" sz="1900" u="none" strike="noStrike" noProof="0" dirty="0">
                          <a:effectLst/>
                          <a:latin typeface="Arial" panose="020B0604020202020204" pitchFamily="34" charset="0"/>
                          <a:cs typeface="Arial" panose="020B0604020202020204" pitchFamily="34" charset="0"/>
                        </a:rPr>
                        <a:t>, </a:t>
                      </a:r>
                      <a:r>
                        <a:rPr lang="en-US" sz="1900" u="none" strike="noStrike" noProof="0" dirty="0" err="1">
                          <a:effectLst/>
                          <a:latin typeface="Arial" panose="020B0604020202020204" pitchFamily="34" charset="0"/>
                          <a:cs typeface="Arial" panose="020B0604020202020204" pitchFamily="34" charset="0"/>
                        </a:rPr>
                        <a:t>a.s.</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ctr" rtl="0" fontAlgn="ctr"/>
                      <a:r>
                        <a:rPr lang="en-US" sz="1900" u="none" strike="noStrike" noProof="0" dirty="0" err="1">
                          <a:effectLst/>
                          <a:latin typeface="Arial" panose="020B0604020202020204" pitchFamily="34" charset="0"/>
                          <a:cs typeface="Arial" panose="020B0604020202020204" pitchFamily="34" charset="0"/>
                        </a:rPr>
                        <a:t>Štětí</a:t>
                      </a:r>
                      <a:r>
                        <a:rPr lang="en-US" sz="1900" u="none" strike="noStrike" noProof="0" dirty="0">
                          <a:effectLst/>
                          <a:latin typeface="Arial" panose="020B0604020202020204" pitchFamily="34" charset="0"/>
                          <a:cs typeface="Arial" panose="020B0604020202020204" pitchFamily="34" charset="0"/>
                        </a:rPr>
                        <a:t>, Czech Republic</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extLst>
                  <a:ext uri="{0D108BD9-81ED-4DB2-BD59-A6C34878D82A}">
                    <a16:rowId xmlns:a16="http://schemas.microsoft.com/office/drawing/2014/main" val="2825978161"/>
                  </a:ext>
                </a:extLst>
              </a:tr>
              <a:tr h="784066">
                <a:tc>
                  <a:txBody>
                    <a:bodyPr/>
                    <a:lstStyle/>
                    <a:p>
                      <a:pPr algn="ctr" rtl="0" fontAlgn="ctr"/>
                      <a:r>
                        <a:rPr lang="en-US" sz="2000" u="none" strike="noStrike" noProof="0" dirty="0">
                          <a:effectLst/>
                          <a:latin typeface="Arial" panose="020B0604020202020204" pitchFamily="34" charset="0"/>
                          <a:cs typeface="Arial" panose="020B0604020202020204" pitchFamily="34" charset="0"/>
                        </a:rPr>
                        <a:t>04/2024 - 06/2024</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a:txBody>
                    <a:bodyPr/>
                    <a:lstStyle/>
                    <a:p>
                      <a:pPr algn="l" rtl="0" fontAlgn="ctr"/>
                      <a:r>
                        <a:rPr lang="en-US" sz="1900" u="none" strike="noStrike" noProof="0" dirty="0" err="1">
                          <a:effectLst/>
                          <a:latin typeface="Arial" panose="020B0604020202020204" pitchFamily="34" charset="0"/>
                          <a:cs typeface="Arial" panose="020B0604020202020204" pitchFamily="34" charset="0"/>
                        </a:rPr>
                        <a:t>Unipetrol</a:t>
                      </a:r>
                      <a:r>
                        <a:rPr lang="en-US" sz="1900" u="none" strike="noStrike" noProof="0" dirty="0">
                          <a:effectLst/>
                          <a:latin typeface="Arial" panose="020B0604020202020204" pitchFamily="34" charset="0"/>
                          <a:cs typeface="Arial" panose="020B0604020202020204" pitchFamily="34" charset="0"/>
                        </a:rPr>
                        <a:t> </a:t>
                      </a:r>
                      <a:r>
                        <a:rPr lang="en-US" sz="1900" u="none" strike="noStrike" noProof="0" dirty="0" err="1">
                          <a:effectLst/>
                          <a:latin typeface="Arial" panose="020B0604020202020204" pitchFamily="34" charset="0"/>
                          <a:cs typeface="Arial" panose="020B0604020202020204" pitchFamily="34" charset="0"/>
                        </a:rPr>
                        <a:t>Litvínov</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Optimization of vacuum distillation unit</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a:effectLst/>
                          <a:latin typeface="Arial" panose="020B0604020202020204" pitchFamily="34" charset="0"/>
                          <a:cs typeface="Arial" panose="020B0604020202020204" pitchFamily="34" charset="0"/>
                        </a:rPr>
                        <a:t>ROEZ, s.r.o.</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ctr" rtl="0" fontAlgn="ctr"/>
                      <a:r>
                        <a:rPr lang="en-US" sz="1900" u="none" strike="noStrike" noProof="0">
                          <a:effectLst/>
                          <a:latin typeface="Arial" panose="020B0604020202020204" pitchFamily="34" charset="0"/>
                          <a:cs typeface="Arial" panose="020B0604020202020204" pitchFamily="34" charset="0"/>
                        </a:rPr>
                        <a:t>Litvínov, Czech Republic</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extLst>
                  <a:ext uri="{0D108BD9-81ED-4DB2-BD59-A6C34878D82A}">
                    <a16:rowId xmlns:a16="http://schemas.microsoft.com/office/drawing/2014/main" val="2966344595"/>
                  </a:ext>
                </a:extLst>
              </a:tr>
              <a:tr h="703121">
                <a:tc>
                  <a:txBody>
                    <a:bodyPr/>
                    <a:lstStyle/>
                    <a:p>
                      <a:pPr algn="ctr" rtl="0" fontAlgn="ctr"/>
                      <a:r>
                        <a:rPr lang="en-US" sz="2000" u="none" strike="noStrike" noProof="0" dirty="0">
                          <a:effectLst/>
                          <a:latin typeface="Arial" panose="020B0604020202020204" pitchFamily="34" charset="0"/>
                          <a:cs typeface="Arial" panose="020B0604020202020204" pitchFamily="34" charset="0"/>
                        </a:rPr>
                        <a:t>01/2024 - 12/2024</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DSS Viana RBO</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Recovery boiler 950 </a:t>
                      </a:r>
                      <a:r>
                        <a:rPr lang="en-US" sz="1900" u="none" strike="noStrike" noProof="0" dirty="0" err="1">
                          <a:effectLst/>
                          <a:latin typeface="Arial" panose="020B0604020202020204" pitchFamily="34" charset="0"/>
                          <a:cs typeface="Arial" panose="020B0604020202020204" pitchFamily="34" charset="0"/>
                        </a:rPr>
                        <a:t>tds</a:t>
                      </a:r>
                      <a:r>
                        <a:rPr lang="en-US" sz="1900" u="none" strike="noStrike" noProof="0" dirty="0">
                          <a:effectLst/>
                          <a:latin typeface="Arial" panose="020B0604020202020204" pitchFamily="34" charset="0"/>
                          <a:cs typeface="Arial" panose="020B0604020202020204" pitchFamily="34" charset="0"/>
                        </a:rPr>
                        <a:t>/d installation</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a:effectLst/>
                          <a:latin typeface="Arial" panose="020B0604020202020204" pitchFamily="34" charset="0"/>
                          <a:cs typeface="Arial" panose="020B0604020202020204" pitchFamily="34" charset="0"/>
                        </a:rPr>
                        <a:t>VALMET LDA</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ctr" rtl="0" fontAlgn="ctr"/>
                      <a:r>
                        <a:rPr lang="en-US" sz="1900" u="none" strike="noStrike" noProof="0">
                          <a:effectLst/>
                          <a:latin typeface="Arial" panose="020B0604020202020204" pitchFamily="34" charset="0"/>
                          <a:cs typeface="Arial" panose="020B0604020202020204" pitchFamily="34" charset="0"/>
                        </a:rPr>
                        <a:t>Viana do Castelo, Portugal</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extLst>
                  <a:ext uri="{0D108BD9-81ED-4DB2-BD59-A6C34878D82A}">
                    <a16:rowId xmlns:a16="http://schemas.microsoft.com/office/drawing/2014/main" val="3498141577"/>
                  </a:ext>
                </a:extLst>
              </a:tr>
              <a:tr h="703121">
                <a:tc>
                  <a:txBody>
                    <a:bodyPr/>
                    <a:lstStyle/>
                    <a:p>
                      <a:pPr algn="ctr" rtl="0" fontAlgn="ctr"/>
                      <a:r>
                        <a:rPr lang="en-US" sz="2000" u="none" strike="noStrike" noProof="0" dirty="0">
                          <a:effectLst/>
                          <a:latin typeface="Arial" panose="020B0604020202020204" pitchFamily="34" charset="0"/>
                          <a:cs typeface="Arial" panose="020B0604020202020204" pitchFamily="34" charset="0"/>
                        </a:rPr>
                        <a:t>05/2023 - 09/2023</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a:txBody>
                    <a:bodyPr/>
                    <a:lstStyle/>
                    <a:p>
                      <a:pPr algn="l" rtl="0" fontAlgn="ctr"/>
                      <a:r>
                        <a:rPr lang="en-US" sz="1900" u="none" strike="noStrike" noProof="0" dirty="0" err="1">
                          <a:effectLst/>
                          <a:latin typeface="Arial" panose="020B0604020202020204" pitchFamily="34" charset="0"/>
                          <a:cs typeface="Arial" panose="020B0604020202020204" pitchFamily="34" charset="0"/>
                        </a:rPr>
                        <a:t>Luxenergie</a:t>
                      </a:r>
                      <a:r>
                        <a:rPr lang="en-US" sz="1900" u="none" strike="noStrike" noProof="0" dirty="0">
                          <a:effectLst/>
                          <a:latin typeface="Arial" panose="020B0604020202020204" pitchFamily="34" charset="0"/>
                          <a:cs typeface="Arial" panose="020B0604020202020204" pitchFamily="34" charset="0"/>
                        </a:rPr>
                        <a:t> </a:t>
                      </a:r>
                      <a:r>
                        <a:rPr lang="en-US" sz="1900" u="none" strike="noStrike" noProof="0" dirty="0" err="1">
                          <a:effectLst/>
                          <a:latin typeface="Arial" panose="020B0604020202020204" pitchFamily="34" charset="0"/>
                          <a:cs typeface="Arial" panose="020B0604020202020204" pitchFamily="34" charset="0"/>
                        </a:rPr>
                        <a:t>Kirchberg</a:t>
                      </a:r>
                      <a:r>
                        <a:rPr lang="en-US" sz="1900" u="none" strike="noStrike" noProof="0" dirty="0">
                          <a:effectLst/>
                          <a:latin typeface="Arial" panose="020B0604020202020204" pitchFamily="34" charset="0"/>
                          <a:cs typeface="Arial" panose="020B0604020202020204" pitchFamily="34" charset="0"/>
                        </a:rPr>
                        <a:t> II</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Mechanical erection of energy plant, piping installation</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a:effectLst/>
                          <a:latin typeface="Arial" panose="020B0604020202020204" pitchFamily="34" charset="0"/>
                          <a:cs typeface="Arial" panose="020B0604020202020204" pitchFamily="34" charset="0"/>
                        </a:rPr>
                        <a:t>Vyncke N.V. </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ctr" rtl="0" fontAlgn="ctr"/>
                      <a:r>
                        <a:rPr lang="en-US" sz="1900" u="none" strike="noStrike" noProof="0">
                          <a:effectLst/>
                          <a:latin typeface="Arial" panose="020B0604020202020204" pitchFamily="34" charset="0"/>
                          <a:cs typeface="Arial" panose="020B0604020202020204" pitchFamily="34" charset="0"/>
                        </a:rPr>
                        <a:t>Luxembourg, Luxembourg </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extLst>
                  <a:ext uri="{0D108BD9-81ED-4DB2-BD59-A6C34878D82A}">
                    <a16:rowId xmlns:a16="http://schemas.microsoft.com/office/drawing/2014/main" val="2925301210"/>
                  </a:ext>
                </a:extLst>
              </a:tr>
              <a:tr h="399814">
                <a:tc rowSpan="2">
                  <a:txBody>
                    <a:bodyPr/>
                    <a:lstStyle/>
                    <a:p>
                      <a:pPr algn="ctr" rtl="0" fontAlgn="ctr"/>
                      <a:r>
                        <a:rPr lang="en-US" sz="2000" u="none" strike="noStrike" noProof="0" dirty="0">
                          <a:effectLst/>
                          <a:latin typeface="Arial" panose="020B0604020202020204" pitchFamily="34" charset="0"/>
                          <a:cs typeface="Arial" panose="020B0604020202020204" pitchFamily="34" charset="0"/>
                        </a:rPr>
                        <a:t>11/2021 - 08/2023</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rowSpan="2">
                  <a:txBody>
                    <a:bodyPr/>
                    <a:lstStyle/>
                    <a:p>
                      <a:pPr algn="l" rtl="0" fontAlgn="ctr"/>
                      <a:r>
                        <a:rPr lang="en-US" sz="1900" u="none" strike="noStrike" noProof="0" dirty="0">
                          <a:effectLst/>
                          <a:latin typeface="Arial" panose="020B0604020202020204" pitchFamily="34" charset="0"/>
                          <a:cs typeface="Arial" panose="020B0604020202020204" pitchFamily="34" charset="0"/>
                        </a:rPr>
                        <a:t>KEMI Bioproduct Mill </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rowSpan="2">
                  <a:txBody>
                    <a:bodyPr/>
                    <a:lstStyle/>
                    <a:p>
                      <a:pPr algn="l" rtl="0" fontAlgn="ctr"/>
                      <a:r>
                        <a:rPr lang="en-US" sz="1900" u="none" strike="noStrike" noProof="0" dirty="0">
                          <a:effectLst/>
                          <a:latin typeface="Arial" panose="020B0604020202020204" pitchFamily="34" charset="0"/>
                          <a:cs typeface="Arial" panose="020B0604020202020204" pitchFamily="34" charset="0"/>
                        </a:rPr>
                        <a:t>Recovery boiler 8000 </a:t>
                      </a:r>
                      <a:r>
                        <a:rPr lang="en-US" sz="1900" u="none" strike="noStrike" noProof="0" dirty="0" err="1">
                          <a:effectLst/>
                          <a:latin typeface="Arial" panose="020B0604020202020204" pitchFamily="34" charset="0"/>
                          <a:cs typeface="Arial" panose="020B0604020202020204" pitchFamily="34" charset="0"/>
                        </a:rPr>
                        <a:t>tds</a:t>
                      </a:r>
                      <a:r>
                        <a:rPr lang="en-US" sz="1900" u="none" strike="noStrike" noProof="0" dirty="0">
                          <a:effectLst/>
                          <a:latin typeface="Arial" panose="020B0604020202020204" pitchFamily="34" charset="0"/>
                          <a:cs typeface="Arial" panose="020B0604020202020204" pitchFamily="34" charset="0"/>
                        </a:rPr>
                        <a:t>/d installation</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a:effectLst/>
                          <a:latin typeface="Arial" panose="020B0604020202020204" pitchFamily="34" charset="0"/>
                          <a:cs typeface="Arial" panose="020B0604020202020204" pitchFamily="34" charset="0"/>
                        </a:rPr>
                        <a:t>Metsä Fibre OY                                </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rowSpan="2">
                  <a:txBody>
                    <a:bodyPr/>
                    <a:lstStyle/>
                    <a:p>
                      <a:pPr algn="ctr" rtl="0" fontAlgn="ctr"/>
                      <a:r>
                        <a:rPr lang="en-US" sz="1900" u="none" strike="noStrike" noProof="0">
                          <a:effectLst/>
                          <a:latin typeface="Arial" panose="020B0604020202020204" pitchFamily="34" charset="0"/>
                          <a:cs typeface="Arial" panose="020B0604020202020204" pitchFamily="34" charset="0"/>
                        </a:rPr>
                        <a:t>Kemi, Finland</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extLst>
                  <a:ext uri="{0D108BD9-81ED-4DB2-BD59-A6C34878D82A}">
                    <a16:rowId xmlns:a16="http://schemas.microsoft.com/office/drawing/2014/main" val="631855376"/>
                  </a:ext>
                </a:extLst>
              </a:tr>
              <a:tr h="413599">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Valmet Technologies OY</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vMerge="1">
                  <a:txBody>
                    <a:bodyPr/>
                    <a:lstStyle/>
                    <a:p>
                      <a:endParaRPr lang="cs-CZ"/>
                    </a:p>
                  </a:txBody>
                  <a:tcPr/>
                </a:tc>
                <a:extLst>
                  <a:ext uri="{0D108BD9-81ED-4DB2-BD59-A6C34878D82A}">
                    <a16:rowId xmlns:a16="http://schemas.microsoft.com/office/drawing/2014/main" val="3889283382"/>
                  </a:ext>
                </a:extLst>
              </a:tr>
              <a:tr h="675545">
                <a:tc rowSpan="2">
                  <a:txBody>
                    <a:bodyPr/>
                    <a:lstStyle/>
                    <a:p>
                      <a:pPr algn="ctr" rtl="0" fontAlgn="ctr"/>
                      <a:r>
                        <a:rPr lang="en-US" sz="2000" u="none" strike="noStrike" noProof="0" dirty="0">
                          <a:effectLst/>
                          <a:latin typeface="Arial" panose="020B0604020202020204" pitchFamily="34" charset="0"/>
                          <a:cs typeface="Arial" panose="020B0604020202020204" pitchFamily="34" charset="0"/>
                        </a:rPr>
                        <a:t>12/2020 - 07/2022</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rowSpan="2">
                  <a:txBody>
                    <a:bodyPr/>
                    <a:lstStyle/>
                    <a:p>
                      <a:pPr algn="l" rtl="0" fontAlgn="ctr"/>
                      <a:r>
                        <a:rPr lang="en-US" sz="1900" u="none" strike="noStrike" noProof="0" dirty="0">
                          <a:effectLst/>
                          <a:latin typeface="Arial" panose="020B0604020202020204" pitchFamily="34" charset="0"/>
                          <a:cs typeface="Arial" panose="020B0604020202020204" pitchFamily="34" charset="0"/>
                        </a:rPr>
                        <a:t>TAURUS PULP MILL PROJECT</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rowSpan="2">
                  <a:txBody>
                    <a:bodyPr/>
                    <a:lstStyle/>
                    <a:p>
                      <a:pPr algn="l" rtl="0" fontAlgn="ctr"/>
                      <a:r>
                        <a:rPr lang="en-US" sz="1900" u="none" strike="noStrike" noProof="0" dirty="0">
                          <a:effectLst/>
                          <a:latin typeface="Arial" panose="020B0604020202020204" pitchFamily="34" charset="0"/>
                          <a:cs typeface="Arial" panose="020B0604020202020204" pitchFamily="34" charset="0"/>
                        </a:rPr>
                        <a:t>Recovery boiler 9000 </a:t>
                      </a:r>
                      <a:r>
                        <a:rPr lang="en-US" sz="1900" u="none" strike="noStrike" noProof="0" dirty="0" err="1">
                          <a:effectLst/>
                          <a:latin typeface="Arial" panose="020B0604020202020204" pitchFamily="34" charset="0"/>
                          <a:cs typeface="Arial" panose="020B0604020202020204" pitchFamily="34" charset="0"/>
                        </a:rPr>
                        <a:t>tds</a:t>
                      </a:r>
                      <a:r>
                        <a:rPr lang="en-US" sz="1900" u="none" strike="noStrike" noProof="0" dirty="0">
                          <a:effectLst/>
                          <a:latin typeface="Arial" panose="020B0604020202020204" pitchFamily="34" charset="0"/>
                          <a:cs typeface="Arial" panose="020B0604020202020204" pitchFamily="34" charset="0"/>
                        </a:rPr>
                        <a:t>/d and Power boiler BFB 126 t/h installation</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ANDRITZ PULP TECHNOLOGIES S.A. </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rowSpan="2">
                  <a:txBody>
                    <a:bodyPr/>
                    <a:lstStyle/>
                    <a:p>
                      <a:pPr algn="ctr" rtl="0" fontAlgn="ctr"/>
                      <a:r>
                        <a:rPr lang="en-US" sz="1900" u="none" strike="noStrike" noProof="0">
                          <a:effectLst/>
                          <a:latin typeface="Arial" panose="020B0604020202020204" pitchFamily="34" charset="0"/>
                          <a:cs typeface="Arial" panose="020B0604020202020204" pitchFamily="34" charset="0"/>
                        </a:rPr>
                        <a:t>Paso de los Toros, Uruguay</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extLst>
                  <a:ext uri="{0D108BD9-81ED-4DB2-BD59-A6C34878D82A}">
                    <a16:rowId xmlns:a16="http://schemas.microsoft.com/office/drawing/2014/main" val="2121620272"/>
                  </a:ext>
                </a:extLst>
              </a:tr>
              <a:tr h="413599">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BLANVIRA S.A. (UPM)</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vMerge="1">
                  <a:txBody>
                    <a:bodyPr/>
                    <a:lstStyle/>
                    <a:p>
                      <a:endParaRPr lang="cs-CZ"/>
                    </a:p>
                  </a:txBody>
                  <a:tcPr/>
                </a:tc>
                <a:extLst>
                  <a:ext uri="{0D108BD9-81ED-4DB2-BD59-A6C34878D82A}">
                    <a16:rowId xmlns:a16="http://schemas.microsoft.com/office/drawing/2014/main" val="3201926909"/>
                  </a:ext>
                </a:extLst>
              </a:tr>
              <a:tr h="772055">
                <a:tc>
                  <a:txBody>
                    <a:bodyPr/>
                    <a:lstStyle/>
                    <a:p>
                      <a:pPr algn="ctr" rtl="0" fontAlgn="ctr"/>
                      <a:r>
                        <a:rPr lang="en-US" sz="2000" u="none" strike="noStrike" noProof="0" dirty="0">
                          <a:effectLst/>
                          <a:latin typeface="Arial" panose="020B0604020202020204" pitchFamily="34" charset="0"/>
                          <a:cs typeface="Arial" panose="020B0604020202020204" pitchFamily="34" charset="0"/>
                        </a:rPr>
                        <a:t>01/2020 - 12/2022</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a:txBody>
                    <a:bodyPr/>
                    <a:lstStyle/>
                    <a:p>
                      <a:pPr algn="l" rtl="0" fontAlgn="ctr"/>
                      <a:r>
                        <a:rPr lang="en-US" sz="1900" u="none" strike="noStrike" noProof="0">
                          <a:effectLst/>
                          <a:latin typeface="Arial" panose="020B0604020202020204" pitchFamily="34" charset="0"/>
                          <a:cs typeface="Arial" panose="020B0604020202020204" pitchFamily="34" charset="0"/>
                        </a:rPr>
                        <a:t>Project KK1600</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a:effectLst/>
                          <a:latin typeface="Arial" panose="020B0604020202020204" pitchFamily="34" charset="0"/>
                          <a:cs typeface="Arial" panose="020B0604020202020204" pitchFamily="34" charset="0"/>
                        </a:rPr>
                        <a:t>Delivery and installation of giant bucket wheel excavator</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dirty="0" err="1">
                          <a:effectLst/>
                          <a:latin typeface="Arial" panose="020B0604020202020204" pitchFamily="34" charset="0"/>
                          <a:cs typeface="Arial" panose="020B0604020202020204" pitchFamily="34" charset="0"/>
                        </a:rPr>
                        <a:t>Severočeské</a:t>
                      </a:r>
                      <a:r>
                        <a:rPr lang="en-US" sz="1900" u="none" strike="noStrike" noProof="0" dirty="0">
                          <a:effectLst/>
                          <a:latin typeface="Arial" panose="020B0604020202020204" pitchFamily="34" charset="0"/>
                          <a:cs typeface="Arial" panose="020B0604020202020204" pitchFamily="34" charset="0"/>
                        </a:rPr>
                        <a:t> </a:t>
                      </a:r>
                      <a:r>
                        <a:rPr lang="en-US" sz="1900" u="none" strike="noStrike" noProof="0" dirty="0" err="1">
                          <a:effectLst/>
                          <a:latin typeface="Arial" panose="020B0604020202020204" pitchFamily="34" charset="0"/>
                          <a:cs typeface="Arial" panose="020B0604020202020204" pitchFamily="34" charset="0"/>
                        </a:rPr>
                        <a:t>doly</a:t>
                      </a:r>
                      <a:r>
                        <a:rPr lang="en-US" sz="1900" u="none" strike="noStrike" noProof="0" dirty="0">
                          <a:effectLst/>
                          <a:latin typeface="Arial" panose="020B0604020202020204" pitchFamily="34" charset="0"/>
                          <a:cs typeface="Arial" panose="020B0604020202020204" pitchFamily="34" charset="0"/>
                        </a:rPr>
                        <a:t>, </a:t>
                      </a:r>
                      <a:r>
                        <a:rPr lang="en-US" sz="1900" u="none" strike="noStrike" noProof="0" dirty="0" err="1">
                          <a:effectLst/>
                          <a:latin typeface="Arial" panose="020B0604020202020204" pitchFamily="34" charset="0"/>
                          <a:cs typeface="Arial" panose="020B0604020202020204" pitchFamily="34" charset="0"/>
                        </a:rPr>
                        <a:t>a.s.</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ctr" rtl="0" fontAlgn="ctr"/>
                      <a:r>
                        <a:rPr lang="en-US" sz="1900" u="none" strike="noStrike" noProof="0">
                          <a:effectLst/>
                          <a:latin typeface="Arial" panose="020B0604020202020204" pitchFamily="34" charset="0"/>
                          <a:cs typeface="Arial" panose="020B0604020202020204" pitchFamily="34" charset="0"/>
                        </a:rPr>
                        <a:t>Czech Republic</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extLst>
                  <a:ext uri="{0D108BD9-81ED-4DB2-BD59-A6C34878D82A}">
                    <a16:rowId xmlns:a16="http://schemas.microsoft.com/office/drawing/2014/main" val="1746374157"/>
                  </a:ext>
                </a:extLst>
              </a:tr>
              <a:tr h="624988">
                <a:tc rowSpan="2">
                  <a:txBody>
                    <a:bodyPr/>
                    <a:lstStyle/>
                    <a:p>
                      <a:pPr algn="ctr" rtl="0" fontAlgn="ctr"/>
                      <a:r>
                        <a:rPr lang="en-US" sz="2000" u="none" strike="noStrike" noProof="0" dirty="0">
                          <a:effectLst/>
                          <a:latin typeface="Arial" panose="020B0604020202020204" pitchFamily="34" charset="0"/>
                          <a:cs typeface="Arial" panose="020B0604020202020204" pitchFamily="34" charset="0"/>
                        </a:rPr>
                        <a:t>11/2020 - 08/2021</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rowSpan="2">
                  <a:txBody>
                    <a:bodyPr/>
                    <a:lstStyle/>
                    <a:p>
                      <a:pPr algn="l" rtl="0" fontAlgn="ctr"/>
                      <a:r>
                        <a:rPr lang="en-US" sz="1900" u="none" strike="noStrike" noProof="0">
                          <a:effectLst/>
                          <a:latin typeface="Arial" panose="020B0604020202020204" pitchFamily="34" charset="0"/>
                          <a:cs typeface="Arial" panose="020B0604020202020204" pitchFamily="34" charset="0"/>
                        </a:rPr>
                        <a:t>HKW WOLGSBURG WEST</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rowSpan="2">
                  <a:txBody>
                    <a:bodyPr/>
                    <a:lstStyle/>
                    <a:p>
                      <a:pPr algn="l" rtl="0" fontAlgn="ctr"/>
                      <a:r>
                        <a:rPr lang="en-US" sz="1900" u="none" strike="noStrike" noProof="0" dirty="0">
                          <a:effectLst/>
                          <a:latin typeface="Arial" panose="020B0604020202020204" pitchFamily="34" charset="0"/>
                          <a:cs typeface="Arial" panose="020B0604020202020204" pitchFamily="34" charset="0"/>
                        </a:rPr>
                        <a:t>Installation of 2 HRSG power boilers </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MITSUBISHI POWER EUROPE        </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rowSpan="2">
                  <a:txBody>
                    <a:bodyPr/>
                    <a:lstStyle/>
                    <a:p>
                      <a:pPr algn="ctr" rtl="0" fontAlgn="ctr"/>
                      <a:r>
                        <a:rPr lang="en-US" sz="1900" u="none" strike="noStrike" noProof="0">
                          <a:effectLst/>
                          <a:latin typeface="Arial" panose="020B0604020202020204" pitchFamily="34" charset="0"/>
                          <a:cs typeface="Arial" panose="020B0604020202020204" pitchFamily="34" charset="0"/>
                        </a:rPr>
                        <a:t>Wolfsburg, Germany</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extLst>
                  <a:ext uri="{0D108BD9-81ED-4DB2-BD59-A6C34878D82A}">
                    <a16:rowId xmlns:a16="http://schemas.microsoft.com/office/drawing/2014/main" val="3644009460"/>
                  </a:ext>
                </a:extLst>
              </a:tr>
              <a:tr h="413599">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Volkswagen AG</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vMerge="1">
                  <a:txBody>
                    <a:bodyPr/>
                    <a:lstStyle/>
                    <a:p>
                      <a:endParaRPr lang="cs-CZ"/>
                    </a:p>
                  </a:txBody>
                  <a:tcPr/>
                </a:tc>
                <a:extLst>
                  <a:ext uri="{0D108BD9-81ED-4DB2-BD59-A6C34878D82A}">
                    <a16:rowId xmlns:a16="http://schemas.microsoft.com/office/drawing/2014/main" val="1246838911"/>
                  </a:ext>
                </a:extLst>
              </a:tr>
              <a:tr h="399814">
                <a:tc rowSpan="2">
                  <a:txBody>
                    <a:bodyPr/>
                    <a:lstStyle/>
                    <a:p>
                      <a:pPr algn="ctr" rtl="0" fontAlgn="ctr"/>
                      <a:r>
                        <a:rPr lang="en-US" sz="2000" u="none" strike="noStrike" noProof="0" dirty="0">
                          <a:effectLst/>
                          <a:latin typeface="Arial" panose="020B0604020202020204" pitchFamily="34" charset="0"/>
                          <a:cs typeface="Arial" panose="020B0604020202020204" pitchFamily="34" charset="0"/>
                        </a:rPr>
                        <a:t>03/2020 - 03/2021</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rowSpan="2">
                  <a:txBody>
                    <a:bodyPr/>
                    <a:lstStyle/>
                    <a:p>
                      <a:pPr algn="l" rtl="0" fontAlgn="ctr"/>
                      <a:r>
                        <a:rPr lang="en-US" sz="1900" u="none" strike="noStrike" noProof="0">
                          <a:effectLst/>
                          <a:latin typeface="Arial" panose="020B0604020202020204" pitchFamily="34" charset="0"/>
                          <a:cs typeface="Arial" panose="020B0604020202020204" pitchFamily="34" charset="0"/>
                        </a:rPr>
                        <a:t>CARPE FUTURUM PROJECT</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rowSpan="2">
                  <a:txBody>
                    <a:bodyPr/>
                    <a:lstStyle/>
                    <a:p>
                      <a:pPr algn="l" rtl="0" fontAlgn="ctr"/>
                      <a:r>
                        <a:rPr lang="en-US" sz="1900" u="none" strike="noStrike" noProof="0">
                          <a:effectLst/>
                          <a:latin typeface="Arial" panose="020B0604020202020204" pitchFamily="34" charset="0"/>
                          <a:cs typeface="Arial" panose="020B0604020202020204" pitchFamily="34" charset="0"/>
                        </a:rPr>
                        <a:t>Installation of biomass boiler BFB 100 MW</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ANDRITZ OY                                  </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rowSpan="2">
                  <a:txBody>
                    <a:bodyPr/>
                    <a:lstStyle/>
                    <a:p>
                      <a:pPr algn="ctr" rtl="0" fontAlgn="ctr"/>
                      <a:r>
                        <a:rPr lang="en-US" sz="1900" u="none" strike="noStrike" noProof="0">
                          <a:effectLst/>
                          <a:latin typeface="Arial" panose="020B0604020202020204" pitchFamily="34" charset="0"/>
                          <a:cs typeface="Arial" panose="020B0604020202020204" pitchFamily="34" charset="0"/>
                        </a:rPr>
                        <a:t>Uppsala, Sweden</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extLst>
                  <a:ext uri="{0D108BD9-81ED-4DB2-BD59-A6C34878D82A}">
                    <a16:rowId xmlns:a16="http://schemas.microsoft.com/office/drawing/2014/main" val="958769071"/>
                  </a:ext>
                </a:extLst>
              </a:tr>
              <a:tr h="413599">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Vattenfall AB</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vMerge="1">
                  <a:txBody>
                    <a:bodyPr/>
                    <a:lstStyle/>
                    <a:p>
                      <a:endParaRPr lang="cs-CZ"/>
                    </a:p>
                  </a:txBody>
                  <a:tcPr/>
                </a:tc>
                <a:extLst>
                  <a:ext uri="{0D108BD9-81ED-4DB2-BD59-A6C34878D82A}">
                    <a16:rowId xmlns:a16="http://schemas.microsoft.com/office/drawing/2014/main" val="2466572235"/>
                  </a:ext>
                </a:extLst>
              </a:tr>
              <a:tr h="399814">
                <a:tc rowSpan="2">
                  <a:txBody>
                    <a:bodyPr/>
                    <a:lstStyle/>
                    <a:p>
                      <a:pPr algn="ctr" rtl="0" fontAlgn="ctr"/>
                      <a:r>
                        <a:rPr lang="en-US" sz="2000" u="none" strike="noStrike" noProof="0" dirty="0">
                          <a:effectLst/>
                          <a:latin typeface="Arial" panose="020B0604020202020204" pitchFamily="34" charset="0"/>
                          <a:cs typeface="Arial" panose="020B0604020202020204" pitchFamily="34" charset="0"/>
                        </a:rPr>
                        <a:t>09/2019 - 06/2020</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rowSpan="2">
                  <a:txBody>
                    <a:bodyPr/>
                    <a:lstStyle/>
                    <a:p>
                      <a:pPr algn="l" rtl="0" fontAlgn="ctr"/>
                      <a:r>
                        <a:rPr lang="en-US" sz="1900" u="none" strike="noStrike" noProof="0">
                          <a:effectLst/>
                          <a:latin typeface="Arial" panose="020B0604020202020204" pitchFamily="34" charset="0"/>
                          <a:cs typeface="Arial" panose="020B0604020202020204" pitchFamily="34" charset="0"/>
                        </a:rPr>
                        <a:t>Project RECLAIMER 1</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rowSpan="2">
                  <a:txBody>
                    <a:bodyPr/>
                    <a:lstStyle/>
                    <a:p>
                      <a:pPr algn="l" rtl="0" fontAlgn="ctr"/>
                      <a:r>
                        <a:rPr lang="en-US" sz="1900" u="none" strike="noStrike" noProof="0">
                          <a:effectLst/>
                          <a:latin typeface="Arial" panose="020B0604020202020204" pitchFamily="34" charset="0"/>
                          <a:cs typeface="Arial" panose="020B0604020202020204" pitchFamily="34" charset="0"/>
                        </a:rPr>
                        <a:t>Installation of steel structure and technological equipment of reclaimer</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dirty="0" err="1">
                          <a:effectLst/>
                          <a:latin typeface="Arial" panose="020B0604020202020204" pitchFamily="34" charset="0"/>
                          <a:cs typeface="Arial" panose="020B0604020202020204" pitchFamily="34" charset="0"/>
                        </a:rPr>
                        <a:t>Kadamo</a:t>
                      </a:r>
                      <a:r>
                        <a:rPr lang="en-US" sz="1900" u="none" strike="noStrike" noProof="0" dirty="0">
                          <a:effectLst/>
                          <a:latin typeface="Arial" panose="020B0604020202020204" pitchFamily="34" charset="0"/>
                          <a:cs typeface="Arial" panose="020B0604020202020204" pitchFamily="34" charset="0"/>
                        </a:rPr>
                        <a:t>, </a:t>
                      </a:r>
                      <a:r>
                        <a:rPr lang="en-US" sz="1900" u="none" strike="noStrike" noProof="0" dirty="0" err="1">
                          <a:effectLst/>
                          <a:latin typeface="Arial" panose="020B0604020202020204" pitchFamily="34" charset="0"/>
                          <a:cs typeface="Arial" panose="020B0604020202020204" pitchFamily="34" charset="0"/>
                        </a:rPr>
                        <a:t>s.r.o.</a:t>
                      </a:r>
                      <a:r>
                        <a:rPr lang="en-US" sz="1900" u="none" strike="noStrike" noProof="0" dirty="0">
                          <a:effectLst/>
                          <a:latin typeface="Arial" panose="020B0604020202020204" pitchFamily="34" charset="0"/>
                          <a:cs typeface="Arial" panose="020B0604020202020204" pitchFamily="34" charset="0"/>
                        </a:rPr>
                        <a:t>                                </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rowSpan="2">
                  <a:txBody>
                    <a:bodyPr/>
                    <a:lstStyle/>
                    <a:p>
                      <a:pPr algn="ctr" rtl="0" fontAlgn="ctr"/>
                      <a:r>
                        <a:rPr lang="en-US" sz="1900" u="none" strike="noStrike" noProof="0" dirty="0" err="1">
                          <a:effectLst/>
                          <a:latin typeface="Arial" panose="020B0604020202020204" pitchFamily="34" charset="0"/>
                          <a:cs typeface="Arial" panose="020B0604020202020204" pitchFamily="34" charset="0"/>
                        </a:rPr>
                        <a:t>Třinec</a:t>
                      </a:r>
                      <a:r>
                        <a:rPr lang="en-US" sz="1900" u="none" strike="noStrike" noProof="0" dirty="0">
                          <a:effectLst/>
                          <a:latin typeface="Arial" panose="020B0604020202020204" pitchFamily="34" charset="0"/>
                          <a:cs typeface="Arial" panose="020B0604020202020204" pitchFamily="34" charset="0"/>
                        </a:rPr>
                        <a:t>, Czech Republic</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extLst>
                  <a:ext uri="{0D108BD9-81ED-4DB2-BD59-A6C34878D82A}">
                    <a16:rowId xmlns:a16="http://schemas.microsoft.com/office/drawing/2014/main" val="3830061596"/>
                  </a:ext>
                </a:extLst>
              </a:tr>
              <a:tr h="413599">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gn="l" rtl="0" fontAlgn="ctr"/>
                      <a:r>
                        <a:rPr lang="en-US" sz="1900" u="none" strike="noStrike" noProof="0" dirty="0" err="1">
                          <a:effectLst/>
                          <a:latin typeface="Arial" panose="020B0604020202020204" pitchFamily="34" charset="0"/>
                          <a:cs typeface="Arial" panose="020B0604020202020204" pitchFamily="34" charset="0"/>
                        </a:rPr>
                        <a:t>Třinecké</a:t>
                      </a:r>
                      <a:r>
                        <a:rPr lang="en-US" sz="1900" u="none" strike="noStrike" noProof="0" dirty="0">
                          <a:effectLst/>
                          <a:latin typeface="Arial" panose="020B0604020202020204" pitchFamily="34" charset="0"/>
                          <a:cs typeface="Arial" panose="020B0604020202020204" pitchFamily="34" charset="0"/>
                        </a:rPr>
                        <a:t> </a:t>
                      </a:r>
                      <a:r>
                        <a:rPr lang="en-US" sz="1900" u="none" strike="noStrike" noProof="0" dirty="0" err="1">
                          <a:effectLst/>
                          <a:latin typeface="Arial" panose="020B0604020202020204" pitchFamily="34" charset="0"/>
                          <a:cs typeface="Arial" panose="020B0604020202020204" pitchFamily="34" charset="0"/>
                        </a:rPr>
                        <a:t>železárny</a:t>
                      </a:r>
                      <a:r>
                        <a:rPr lang="en-US" sz="1900" u="none" strike="noStrike" noProof="0" dirty="0">
                          <a:effectLst/>
                          <a:latin typeface="Arial" panose="020B0604020202020204" pitchFamily="34" charset="0"/>
                          <a:cs typeface="Arial" panose="020B0604020202020204" pitchFamily="34" charset="0"/>
                        </a:rPr>
                        <a:t>, </a:t>
                      </a:r>
                      <a:r>
                        <a:rPr lang="en-US" sz="1900" u="none" strike="noStrike" noProof="0" dirty="0" err="1">
                          <a:effectLst/>
                          <a:latin typeface="Arial" panose="020B0604020202020204" pitchFamily="34" charset="0"/>
                          <a:cs typeface="Arial" panose="020B0604020202020204" pitchFamily="34" charset="0"/>
                        </a:rPr>
                        <a:t>a.s.</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vMerge="1">
                  <a:txBody>
                    <a:bodyPr/>
                    <a:lstStyle/>
                    <a:p>
                      <a:endParaRPr lang="cs-CZ"/>
                    </a:p>
                  </a:txBody>
                  <a:tcPr/>
                </a:tc>
                <a:extLst>
                  <a:ext uri="{0D108BD9-81ED-4DB2-BD59-A6C34878D82A}">
                    <a16:rowId xmlns:a16="http://schemas.microsoft.com/office/drawing/2014/main" val="4162638007"/>
                  </a:ext>
                </a:extLst>
              </a:tr>
              <a:tr h="675545">
                <a:tc>
                  <a:txBody>
                    <a:bodyPr/>
                    <a:lstStyle/>
                    <a:p>
                      <a:pPr algn="ctr" rtl="0" fontAlgn="ctr"/>
                      <a:r>
                        <a:rPr lang="en-US" sz="2000" u="none" strike="noStrike" noProof="0" dirty="0">
                          <a:effectLst/>
                          <a:latin typeface="Arial" panose="020B0604020202020204" pitchFamily="34" charset="0"/>
                          <a:cs typeface="Arial" panose="020B0604020202020204" pitchFamily="34" charset="0"/>
                        </a:rPr>
                        <a:t>04/2020 - 12/2020</a:t>
                      </a:r>
                      <a:endParaRPr lang="en-US" sz="2000" b="1" i="0" u="none" strike="noStrike" noProof="0" dirty="0">
                        <a:solidFill>
                          <a:srgbClr val="FFFFFF"/>
                        </a:solidFill>
                        <a:effectLst/>
                        <a:latin typeface="Arial" panose="020B0604020202020204" pitchFamily="34" charset="0"/>
                        <a:cs typeface="Arial" panose="020B0604020202020204" pitchFamily="34" charset="0"/>
                      </a:endParaRPr>
                    </a:p>
                  </a:txBody>
                  <a:tcPr marL="4661" marR="4661" marT="4661" marB="0" anchor="ctr">
                    <a:solidFill>
                      <a:srgbClr val="003B70"/>
                    </a:solidFill>
                  </a:tcPr>
                </a:tc>
                <a:tc>
                  <a:txBody>
                    <a:bodyPr/>
                    <a:lstStyle/>
                    <a:p>
                      <a:pPr algn="l" rtl="0" fontAlgn="ctr"/>
                      <a:r>
                        <a:rPr lang="en-US" sz="1900" u="none" strike="noStrike" noProof="0">
                          <a:effectLst/>
                          <a:latin typeface="Arial" panose="020B0604020202020204" pitchFamily="34" charset="0"/>
                          <a:cs typeface="Arial" panose="020B0604020202020204" pitchFamily="34" charset="0"/>
                        </a:rPr>
                        <a:t>Project RECLAIMER  2</a:t>
                      </a:r>
                      <a:endParaRPr lang="en-US" sz="1900" b="0" i="0" u="none" strike="noStrike" noProof="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Installation of steel structure and technological equipment of reclaimer</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l" rtl="0" fontAlgn="ctr"/>
                      <a:r>
                        <a:rPr lang="en-US" sz="1900" u="none" strike="noStrike" noProof="0" dirty="0">
                          <a:effectLst/>
                          <a:latin typeface="Arial" panose="020B0604020202020204" pitchFamily="34" charset="0"/>
                          <a:cs typeface="Arial" panose="020B0604020202020204" pitchFamily="34" charset="0"/>
                        </a:rPr>
                        <a:t>WALBO ENGINEERING, </a:t>
                      </a:r>
                      <a:r>
                        <a:rPr lang="en-US" sz="1900" u="none" strike="noStrike" noProof="0" dirty="0" err="1">
                          <a:effectLst/>
                          <a:latin typeface="Arial" panose="020B0604020202020204" pitchFamily="34" charset="0"/>
                          <a:cs typeface="Arial" panose="020B0604020202020204" pitchFamily="34" charset="0"/>
                        </a:rPr>
                        <a:t>s.r.o.</a:t>
                      </a:r>
                      <a:r>
                        <a:rPr lang="en-US" sz="1900" u="none" strike="noStrike" noProof="0" dirty="0">
                          <a:effectLst/>
                          <a:latin typeface="Arial" panose="020B0604020202020204" pitchFamily="34" charset="0"/>
                          <a:cs typeface="Arial" panose="020B0604020202020204" pitchFamily="34" charset="0"/>
                        </a:rPr>
                        <a:t>            </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tc>
                  <a:txBody>
                    <a:bodyPr/>
                    <a:lstStyle/>
                    <a:p>
                      <a:pPr algn="ctr" rtl="0" fontAlgn="ctr"/>
                      <a:r>
                        <a:rPr lang="en-US" sz="1900" u="none" strike="noStrike" noProof="0" dirty="0" err="1">
                          <a:effectLst/>
                          <a:latin typeface="Arial" panose="020B0604020202020204" pitchFamily="34" charset="0"/>
                          <a:cs typeface="Arial" panose="020B0604020202020204" pitchFamily="34" charset="0"/>
                        </a:rPr>
                        <a:t>Třinec</a:t>
                      </a:r>
                      <a:r>
                        <a:rPr lang="en-US" sz="1900" u="none" strike="noStrike" noProof="0" dirty="0">
                          <a:effectLst/>
                          <a:latin typeface="Arial" panose="020B0604020202020204" pitchFamily="34" charset="0"/>
                          <a:cs typeface="Arial" panose="020B0604020202020204" pitchFamily="34" charset="0"/>
                        </a:rPr>
                        <a:t>, Czech Republic</a:t>
                      </a:r>
                      <a:endParaRPr lang="en-US" sz="1900" b="0" i="0" u="none" strike="noStrike" noProof="0" dirty="0">
                        <a:solidFill>
                          <a:srgbClr val="000000"/>
                        </a:solidFill>
                        <a:effectLst/>
                        <a:latin typeface="Arial" panose="020B0604020202020204" pitchFamily="34" charset="0"/>
                        <a:cs typeface="Arial" panose="020B0604020202020204" pitchFamily="34" charset="0"/>
                      </a:endParaRPr>
                    </a:p>
                  </a:txBody>
                  <a:tcPr marL="4661" marR="4661" marT="4661" marB="0" anchor="ctr">
                    <a:noFill/>
                  </a:tcPr>
                </a:tc>
                <a:extLst>
                  <a:ext uri="{0D108BD9-81ED-4DB2-BD59-A6C34878D82A}">
                    <a16:rowId xmlns:a16="http://schemas.microsoft.com/office/drawing/2014/main" val="3184346502"/>
                  </a:ext>
                </a:extLst>
              </a:tr>
            </a:tbl>
          </a:graphicData>
        </a:graphic>
      </p:graphicFrame>
      <p:sp>
        <p:nvSpPr>
          <p:cNvPr id="4" name="Obdélník 3">
            <a:extLst>
              <a:ext uri="{FF2B5EF4-FFF2-40B4-BE49-F238E27FC236}">
                <a16:creationId xmlns:a16="http://schemas.microsoft.com/office/drawing/2014/main" id="{9FFE8E29-16F1-4D54-A9E7-8EA810B1E273}"/>
              </a:ext>
            </a:extLst>
          </p:cNvPr>
          <p:cNvSpPr/>
          <p:nvPr/>
        </p:nvSpPr>
        <p:spPr>
          <a:xfrm>
            <a:off x="8108686" y="1951718"/>
            <a:ext cx="7804124" cy="618374"/>
          </a:xfrm>
          <a:prstGeom prst="rect">
            <a:avLst/>
          </a:prstGeom>
        </p:spPr>
        <p:txBody>
          <a:bodyPr wrap="none">
            <a:spAutoFit/>
          </a:bodyPr>
          <a:lstStyle/>
          <a:p>
            <a:pPr algn="ctr"/>
            <a:r>
              <a:rPr lang="en-US" sz="2600" dirty="0"/>
              <a:t>TECHNOLOGICAL EQUIPMENT INSTALLATION</a:t>
            </a:r>
          </a:p>
        </p:txBody>
      </p:sp>
    </p:spTree>
    <p:extLst>
      <p:ext uri="{BB962C8B-B14F-4D97-AF65-F5344CB8AC3E}">
        <p14:creationId xmlns:p14="http://schemas.microsoft.com/office/powerpoint/2010/main" val="36013267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16DE0532-CDBA-4C2C-AE71-C92DAFA0A4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19867" y="0"/>
            <a:ext cx="9364133" cy="12485511"/>
          </a:xfrm>
          <a:prstGeom prst="rect">
            <a:avLst/>
          </a:prstGeom>
        </p:spPr>
      </p:pic>
      <p:grpSp>
        <p:nvGrpSpPr>
          <p:cNvPr id="9" name="Skupina 8">
            <a:extLst>
              <a:ext uri="{FF2B5EF4-FFF2-40B4-BE49-F238E27FC236}">
                <a16:creationId xmlns:a16="http://schemas.microsoft.com/office/drawing/2014/main" id="{BEDAD9E4-0F9C-4D2B-BFF7-69DA4588F749}"/>
              </a:ext>
            </a:extLst>
          </p:cNvPr>
          <p:cNvGrpSpPr/>
          <p:nvPr/>
        </p:nvGrpSpPr>
        <p:grpSpPr>
          <a:xfrm>
            <a:off x="468923" y="3883255"/>
            <a:ext cx="14752320" cy="4718999"/>
            <a:chOff x="4936519" y="3921071"/>
            <a:chExt cx="15727610" cy="4718999"/>
          </a:xfrm>
        </p:grpSpPr>
        <p:grpSp>
          <p:nvGrpSpPr>
            <p:cNvPr id="7" name="Skupina 6">
              <a:extLst>
                <a:ext uri="{FF2B5EF4-FFF2-40B4-BE49-F238E27FC236}">
                  <a16:creationId xmlns:a16="http://schemas.microsoft.com/office/drawing/2014/main" id="{AE4697EB-0D76-4A3D-9E7A-AEEE8612A74E}"/>
                </a:ext>
              </a:extLst>
            </p:cNvPr>
            <p:cNvGrpSpPr/>
            <p:nvPr/>
          </p:nvGrpSpPr>
          <p:grpSpPr>
            <a:xfrm>
              <a:off x="4936519" y="4459680"/>
              <a:ext cx="15727610" cy="4180390"/>
              <a:chOff x="484432" y="3669388"/>
              <a:chExt cx="15727610" cy="4180390"/>
            </a:xfrm>
          </p:grpSpPr>
          <p:sp>
            <p:nvSpPr>
              <p:cNvPr id="2" name="Vertical Timeline">
                <a:extLst>
                  <a:ext uri="{FF2B5EF4-FFF2-40B4-BE49-F238E27FC236}">
                    <a16:creationId xmlns:a16="http://schemas.microsoft.com/office/drawing/2014/main" id="{94E25D8E-3418-4440-8049-01138A43D85F}"/>
                  </a:ext>
                </a:extLst>
              </p:cNvPr>
              <p:cNvSpPr txBox="1"/>
              <p:nvPr/>
            </p:nvSpPr>
            <p:spPr>
              <a:xfrm>
                <a:off x="2076330" y="4237243"/>
                <a:ext cx="12543815"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lnSpc>
                    <a:spcPct val="100000"/>
                  </a:lnSpc>
                  <a:spcBef>
                    <a:spcPts val="0"/>
                  </a:spcBef>
                  <a:defRPr sz="5800" b="1" cap="all" spc="580">
                    <a:solidFill>
                      <a:srgbClr val="000000"/>
                    </a:solidFill>
                  </a:defRPr>
                </a:lvl1pPr>
              </a:lstStyle>
              <a:p>
                <a:r>
                  <a:rPr lang="cs-CZ" sz="6600" spc="300" dirty="0">
                    <a:solidFill>
                      <a:srgbClr val="004380"/>
                    </a:solidFill>
                  </a:rPr>
                  <a:t>PROJECT REFERENCES</a:t>
                </a:r>
              </a:p>
            </p:txBody>
          </p:sp>
          <p:sp>
            <p:nvSpPr>
              <p:cNvPr id="3" name="Lorem ipsum dolor sit amet, consectetur adipiscing elit.">
                <a:extLst>
                  <a:ext uri="{FF2B5EF4-FFF2-40B4-BE49-F238E27FC236}">
                    <a16:creationId xmlns:a16="http://schemas.microsoft.com/office/drawing/2014/main" id="{F01E02BD-6DCC-4139-889E-620AC4A1AB52}"/>
                  </a:ext>
                </a:extLst>
              </p:cNvPr>
              <p:cNvSpPr txBox="1"/>
              <p:nvPr/>
            </p:nvSpPr>
            <p:spPr>
              <a:xfrm>
                <a:off x="484432" y="3669388"/>
                <a:ext cx="15727610" cy="5027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lnSpc>
                    <a:spcPct val="120000"/>
                  </a:lnSpc>
                  <a:spcBef>
                    <a:spcPts val="5900"/>
                  </a:spcBef>
                  <a:defRPr sz="2600" spc="52">
                    <a:solidFill>
                      <a:srgbClr val="000000"/>
                    </a:solidFill>
                  </a:defRPr>
                </a:lvl1pPr>
              </a:lstStyle>
              <a:p>
                <a:pPr>
                  <a:lnSpc>
                    <a:spcPct val="100000"/>
                  </a:lnSpc>
                </a:pPr>
                <a:r>
                  <a:rPr lang="cs-CZ" spc="300" dirty="0">
                    <a:solidFill>
                      <a:srgbClr val="53585F"/>
                    </a:solidFill>
                  </a:rPr>
                  <a:t>STEEL STRUCTURE AND BRIDGES</a:t>
                </a:r>
              </a:p>
            </p:txBody>
          </p:sp>
          <p:sp>
            <p:nvSpPr>
              <p:cNvPr id="4" name="Lorem ipsum dolor sit amet, consectetur adipiscing elit. Pellentesque nec hendrerit lorem. Sed ac tellus est. Sed condimentum eu dolor vel iaculis. Pellentesque porttitor et ex a scelerisque.…">
                <a:extLst>
                  <a:ext uri="{FF2B5EF4-FFF2-40B4-BE49-F238E27FC236}">
                    <a16:creationId xmlns:a16="http://schemas.microsoft.com/office/drawing/2014/main" id="{368B3803-82BC-4C9B-A982-5115C100F482}"/>
                  </a:ext>
                </a:extLst>
              </p:cNvPr>
              <p:cNvSpPr txBox="1"/>
              <p:nvPr/>
            </p:nvSpPr>
            <p:spPr>
              <a:xfrm>
                <a:off x="4817204" y="5420651"/>
                <a:ext cx="7062065" cy="2429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spcBef>
                    <a:spcPts val="0"/>
                  </a:spcBef>
                  <a:defRPr sz="2000" spc="39">
                    <a:solidFill>
                      <a:srgbClr val="000000"/>
                    </a:solidFill>
                  </a:defRPr>
                </a:pPr>
                <a:r>
                  <a:rPr lang="en-US" sz="2600" b="1" dirty="0">
                    <a:solidFill>
                      <a:schemeClr val="tx1"/>
                    </a:solidFill>
                  </a:rPr>
                  <a:t>Steel Structure</a:t>
                </a:r>
              </a:p>
              <a:p>
                <a:pPr algn="ctr">
                  <a:spcBef>
                    <a:spcPts val="0"/>
                  </a:spcBef>
                  <a:defRPr sz="2000" spc="39">
                    <a:solidFill>
                      <a:srgbClr val="000000"/>
                    </a:solidFill>
                  </a:defRPr>
                </a:pPr>
                <a:r>
                  <a:rPr lang="en-US" sz="2600" b="1" dirty="0">
                    <a:solidFill>
                      <a:schemeClr val="tx1"/>
                    </a:solidFill>
                  </a:rPr>
                  <a:t>Storage &amp; Production Facilities</a:t>
                </a:r>
              </a:p>
              <a:p>
                <a:pPr algn="ctr">
                  <a:spcBef>
                    <a:spcPts val="0"/>
                  </a:spcBef>
                  <a:defRPr sz="2000" spc="39">
                    <a:solidFill>
                      <a:srgbClr val="000000"/>
                    </a:solidFill>
                  </a:defRPr>
                </a:pPr>
                <a:r>
                  <a:rPr lang="en-US" sz="2600" b="1" dirty="0">
                    <a:solidFill>
                      <a:schemeClr val="tx1"/>
                    </a:solidFill>
                  </a:rPr>
                  <a:t>Public &amp; Sports Buildings</a:t>
                </a:r>
              </a:p>
              <a:p>
                <a:pPr algn="ctr">
                  <a:spcBef>
                    <a:spcPts val="0"/>
                  </a:spcBef>
                  <a:defRPr sz="2000" spc="39">
                    <a:solidFill>
                      <a:srgbClr val="000000"/>
                    </a:solidFill>
                  </a:defRPr>
                </a:pPr>
                <a:r>
                  <a:rPr lang="en-US" sz="2600" b="1" dirty="0">
                    <a:solidFill>
                      <a:schemeClr val="tx1"/>
                    </a:solidFill>
                  </a:rPr>
                  <a:t>Bridge Structures</a:t>
                </a:r>
              </a:p>
            </p:txBody>
          </p:sp>
        </p:grpSp>
        <p:sp>
          <p:nvSpPr>
            <p:cNvPr id="8" name="Lorem ipsum dolor sit amet, consectetur adipiscing elit. Fusce vitae finibus odio. Nam semper diam eget viverra dapibus. Fusce quam elit, gravida at ante efficitur.">
              <a:extLst>
                <a:ext uri="{FF2B5EF4-FFF2-40B4-BE49-F238E27FC236}">
                  <a16:creationId xmlns:a16="http://schemas.microsoft.com/office/drawing/2014/main" id="{2555E304-C584-48C0-B3A4-548E599611D2}"/>
                </a:ext>
              </a:extLst>
            </p:cNvPr>
            <p:cNvSpPr txBox="1"/>
            <p:nvPr/>
          </p:nvSpPr>
          <p:spPr>
            <a:xfrm>
              <a:off x="9279662" y="3921071"/>
              <a:ext cx="7041324" cy="538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lnSpc>
                  <a:spcPct val="120000"/>
                </a:lnSpc>
                <a:spcBef>
                  <a:spcPts val="5900"/>
                </a:spcBef>
                <a:defRPr sz="2600" spc="52">
                  <a:solidFill>
                    <a:srgbClr val="60666D"/>
                  </a:solidFill>
                </a:defRPr>
              </a:lvl1pPr>
            </a:lstStyle>
            <a:p>
              <a:r>
                <a:rPr lang="cs-CZ" spc="300" dirty="0">
                  <a:solidFill>
                    <a:schemeClr val="tx2">
                      <a:lumMod val="75000"/>
                    </a:schemeClr>
                  </a:solidFill>
                </a:rPr>
                <a:t>DIVISION OF</a:t>
              </a:r>
              <a:endParaRPr lang="en-US" spc="300" dirty="0">
                <a:solidFill>
                  <a:schemeClr val="tx2">
                    <a:lumMod val="75000"/>
                  </a:schemeClr>
                </a:solidFill>
              </a:endParaRPr>
            </a:p>
          </p:txBody>
        </p:sp>
      </p:grpSp>
    </p:spTree>
    <p:extLst>
      <p:ext uri="{BB962C8B-B14F-4D97-AF65-F5344CB8AC3E}">
        <p14:creationId xmlns:p14="http://schemas.microsoft.com/office/powerpoint/2010/main" val="145419884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A6547961-89AB-4435-8D6A-5C097D7516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95136" y="0"/>
            <a:ext cx="16267088" cy="12488400"/>
          </a:xfrm>
          <a:prstGeom prst="rect">
            <a:avLst/>
          </a:prstGeom>
        </p:spPr>
      </p:pic>
      <p:grpSp>
        <p:nvGrpSpPr>
          <p:cNvPr id="12" name="Skupina 11">
            <a:extLst>
              <a:ext uri="{FF2B5EF4-FFF2-40B4-BE49-F238E27FC236}">
                <a16:creationId xmlns:a16="http://schemas.microsoft.com/office/drawing/2014/main" id="{6292C459-B069-489A-8DA0-98DB2CB31976}"/>
              </a:ext>
            </a:extLst>
          </p:cNvPr>
          <p:cNvGrpSpPr/>
          <p:nvPr/>
        </p:nvGrpSpPr>
        <p:grpSpPr>
          <a:xfrm>
            <a:off x="990346" y="386049"/>
            <a:ext cx="6208432" cy="11716301"/>
            <a:chOff x="863345" y="382074"/>
            <a:chExt cx="6208432" cy="11716301"/>
          </a:xfrm>
        </p:grpSpPr>
        <p:sp>
          <p:nvSpPr>
            <p:cNvPr id="13" name="Category">
              <a:extLst>
                <a:ext uri="{FF2B5EF4-FFF2-40B4-BE49-F238E27FC236}">
                  <a16:creationId xmlns:a16="http://schemas.microsoft.com/office/drawing/2014/main" id="{0D7309A6-9019-4BE6-9878-D008EE046419}"/>
                </a:ext>
              </a:extLst>
            </p:cNvPr>
            <p:cNvSpPr txBox="1"/>
            <p:nvPr/>
          </p:nvSpPr>
          <p:spPr>
            <a:xfrm>
              <a:off x="863345" y="3399463"/>
              <a:ext cx="6145913"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Steel structure and bridges</a:t>
              </a:r>
            </a:p>
          </p:txBody>
        </p:sp>
        <p:grpSp>
          <p:nvGrpSpPr>
            <p:cNvPr id="14" name="Skupina 13">
              <a:extLst>
                <a:ext uri="{FF2B5EF4-FFF2-40B4-BE49-F238E27FC236}">
                  <a16:creationId xmlns:a16="http://schemas.microsoft.com/office/drawing/2014/main" id="{57BE0FC2-8C17-46B1-863A-7C3CC8F93067}"/>
                </a:ext>
              </a:extLst>
            </p:cNvPr>
            <p:cNvGrpSpPr/>
            <p:nvPr/>
          </p:nvGrpSpPr>
          <p:grpSpPr>
            <a:xfrm>
              <a:off x="3688222" y="382074"/>
              <a:ext cx="508000" cy="11716301"/>
              <a:chOff x="3191524" y="382074"/>
              <a:chExt cx="508000" cy="11716301"/>
            </a:xfrm>
          </p:grpSpPr>
          <p:cxnSp>
            <p:nvCxnSpPr>
              <p:cNvPr id="21" name="Přímá spojnice 20">
                <a:extLst>
                  <a:ext uri="{FF2B5EF4-FFF2-40B4-BE49-F238E27FC236}">
                    <a16:creationId xmlns:a16="http://schemas.microsoft.com/office/drawing/2014/main" id="{D2ADF580-899F-4328-BAC4-4E9DBB153177}"/>
                  </a:ext>
                </a:extLst>
              </p:cNvPr>
              <p:cNvCxnSpPr>
                <a:cxnSpLocks/>
              </p:cNvCxnSpPr>
              <p:nvPr userDrawn="1"/>
            </p:nvCxnSpPr>
            <p:spPr>
              <a:xfrm>
                <a:off x="3439605" y="382074"/>
                <a:ext cx="0" cy="1872000"/>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sp>
            <p:nvSpPr>
              <p:cNvPr id="22" name="Čtverec">
                <a:extLst>
                  <a:ext uri="{FF2B5EF4-FFF2-40B4-BE49-F238E27FC236}">
                    <a16:creationId xmlns:a16="http://schemas.microsoft.com/office/drawing/2014/main" id="{968CC157-27BF-4DBD-99AB-174449CE0E80}"/>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23" name="Přímá spojnice 22">
                <a:extLst>
                  <a:ext uri="{FF2B5EF4-FFF2-40B4-BE49-F238E27FC236}">
                    <a16:creationId xmlns:a16="http://schemas.microsoft.com/office/drawing/2014/main" id="{DD7C1FD4-348B-472D-8C58-38B8B63ABF9F}"/>
                  </a:ext>
                </a:extLst>
              </p:cNvPr>
              <p:cNvCxnSpPr>
                <a:cxnSpLocks/>
              </p:cNvCxnSpPr>
              <p:nvPr userDrawn="1"/>
            </p:nvCxnSpPr>
            <p:spPr>
              <a:xfrm>
                <a:off x="3439605" y="10487654"/>
                <a:ext cx="0" cy="1610721"/>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15" name="Skupina 14">
              <a:extLst>
                <a:ext uri="{FF2B5EF4-FFF2-40B4-BE49-F238E27FC236}">
                  <a16:creationId xmlns:a16="http://schemas.microsoft.com/office/drawing/2014/main" id="{E2BB77D4-2E6F-4738-9701-0C221ED0CA6A}"/>
                </a:ext>
              </a:extLst>
            </p:cNvPr>
            <p:cNvGrpSpPr/>
            <p:nvPr/>
          </p:nvGrpSpPr>
          <p:grpSpPr>
            <a:xfrm>
              <a:off x="863345" y="4506299"/>
              <a:ext cx="6208432" cy="5810250"/>
              <a:chOff x="9119042" y="4613548"/>
              <a:chExt cx="6208432" cy="5810250"/>
            </a:xfrm>
          </p:grpSpPr>
          <p:sp>
            <p:nvSpPr>
              <p:cNvPr id="16"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E7EEDFF2-EF73-48F2-9EA8-3DF3CB338455}"/>
                  </a:ext>
                </a:extLst>
              </p:cNvPr>
              <p:cNvSpPr txBox="1"/>
              <p:nvPr/>
            </p:nvSpPr>
            <p:spPr>
              <a:xfrm>
                <a:off x="9492439" y="4613548"/>
                <a:ext cx="5461636" cy="588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defRPr>
                    <a:solidFill>
                      <a:srgbClr val="000000"/>
                    </a:solidFill>
                  </a:defRPr>
                </a:pPr>
                <a:r>
                  <a:rPr lang="cs-CZ" dirty="0" err="1"/>
                  <a:t>Aug</a:t>
                </a:r>
                <a:r>
                  <a:rPr lang="cs-CZ" dirty="0"/>
                  <a:t> 2020 – Dec 2024</a:t>
                </a:r>
              </a:p>
            </p:txBody>
          </p:sp>
          <p:sp>
            <p:nvSpPr>
              <p:cNvPr id="17" name="Project Title">
                <a:extLst>
                  <a:ext uri="{FF2B5EF4-FFF2-40B4-BE49-F238E27FC236}">
                    <a16:creationId xmlns:a16="http://schemas.microsoft.com/office/drawing/2014/main" id="{D6E67FDE-F399-4FCD-B657-AFE427A4E7B0}"/>
                  </a:ext>
                </a:extLst>
              </p:cNvPr>
              <p:cNvSpPr txBox="1"/>
              <p:nvPr/>
            </p:nvSpPr>
            <p:spPr>
              <a:xfrm>
                <a:off x="9119042" y="5177425"/>
                <a:ext cx="6208432"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5400" dirty="0">
                    <a:latin typeface="Fenomen Sans" panose="00000500000000000000" pitchFamily="50" charset="-18"/>
                  </a:rPr>
                  <a:t>BRIDGE PIRNA</a:t>
                </a:r>
              </a:p>
            </p:txBody>
          </p:sp>
          <p:sp>
            <p:nvSpPr>
              <p:cNvPr id="18" name="Description">
                <a:extLst>
                  <a:ext uri="{FF2B5EF4-FFF2-40B4-BE49-F238E27FC236}">
                    <a16:creationId xmlns:a16="http://schemas.microsoft.com/office/drawing/2014/main" id="{25D35E10-809B-48CB-93D6-C2E82D7A58EB}"/>
                  </a:ext>
                </a:extLst>
              </p:cNvPr>
              <p:cNvSpPr txBox="1"/>
              <p:nvPr/>
            </p:nvSpPr>
            <p:spPr>
              <a:xfrm>
                <a:off x="10232328" y="6095891"/>
                <a:ext cx="3981859"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latin typeface="Fenomen Sans" panose="00000500000000000000" pitchFamily="50" charset="-18"/>
                  </a:rPr>
                  <a:t>Construction of structural steel of bridge</a:t>
                </a:r>
              </a:p>
            </p:txBody>
          </p:sp>
          <p:sp>
            <p:nvSpPr>
              <p:cNvPr id="19" name="Obdélník 18">
                <a:extLst>
                  <a:ext uri="{FF2B5EF4-FFF2-40B4-BE49-F238E27FC236}">
                    <a16:creationId xmlns:a16="http://schemas.microsoft.com/office/drawing/2014/main" id="{015FAE9B-AC16-406A-A61C-5AE89188B752}"/>
                  </a:ext>
                </a:extLst>
              </p:cNvPr>
              <p:cNvSpPr/>
              <p:nvPr/>
            </p:nvSpPr>
            <p:spPr>
              <a:xfrm>
                <a:off x="9205405" y="6566676"/>
                <a:ext cx="6035706" cy="1938992"/>
              </a:xfrm>
              <a:prstGeom prst="rect">
                <a:avLst/>
              </a:prstGeom>
            </p:spPr>
            <p:txBody>
              <a:bodyPr wrap="square">
                <a:spAutoFit/>
              </a:bodyPr>
              <a:lstStyle/>
              <a:p>
                <a:pPr algn="just">
                  <a:lnSpc>
                    <a:spcPct val="100000"/>
                  </a:lnSpc>
                  <a:spcBef>
                    <a:spcPts val="2400"/>
                  </a:spcBef>
                  <a:defRPr>
                    <a:solidFill>
                      <a:srgbClr val="000000"/>
                    </a:solidFill>
                  </a:defRPr>
                </a:pPr>
                <a:r>
                  <a:rPr lang="en-US" sz="2000" dirty="0">
                    <a:solidFill>
                      <a:schemeClr val="tx1"/>
                    </a:solidFill>
                  </a:rPr>
                  <a:t>In the </a:t>
                </a:r>
                <a:r>
                  <a:rPr lang="en-US" sz="2000" dirty="0" err="1">
                    <a:solidFill>
                      <a:schemeClr val="tx1"/>
                    </a:solidFill>
                  </a:rPr>
                  <a:t>Pirna</a:t>
                </a:r>
                <a:r>
                  <a:rPr lang="en-US" sz="2000" dirty="0">
                    <a:solidFill>
                      <a:schemeClr val="tx1"/>
                    </a:solidFill>
                  </a:rPr>
                  <a:t> bridge project, </a:t>
                </a:r>
                <a:r>
                  <a:rPr lang="en-US" sz="2000" dirty="0" err="1">
                    <a:solidFill>
                      <a:schemeClr val="tx1"/>
                    </a:solidFill>
                  </a:rPr>
                  <a:t>Hutní</a:t>
                </a:r>
                <a:r>
                  <a:rPr lang="en-US" sz="2000" dirty="0">
                    <a:solidFill>
                      <a:schemeClr val="tx1"/>
                    </a:solidFill>
                  </a:rPr>
                  <a:t> </a:t>
                </a:r>
                <a:r>
                  <a:rPr lang="en-US" sz="2000" dirty="0" err="1">
                    <a:solidFill>
                      <a:schemeClr val="tx1"/>
                    </a:solidFill>
                  </a:rPr>
                  <a:t>montáže</a:t>
                </a:r>
                <a:r>
                  <a:rPr lang="en-US" sz="2000" dirty="0">
                    <a:solidFill>
                      <a:schemeClr val="tx1"/>
                    </a:solidFill>
                  </a:rPr>
                  <a:t>, </a:t>
                </a:r>
                <a:r>
                  <a:rPr lang="en-US" sz="2000" dirty="0" err="1">
                    <a:solidFill>
                      <a:schemeClr val="tx1"/>
                    </a:solidFill>
                  </a:rPr>
                  <a:t>a.s.</a:t>
                </a:r>
                <a:r>
                  <a:rPr lang="en-US" sz="2000" dirty="0">
                    <a:solidFill>
                      <a:schemeClr val="tx1"/>
                    </a:solidFill>
                  </a:rPr>
                  <a:t> was responsible for assembling major steel structures. The work required high precision and coordination, contributing to the successful construction of a bridge that strengthens the regional transport network.</a:t>
                </a:r>
              </a:p>
            </p:txBody>
          </p:sp>
          <p:sp>
            <p:nvSpPr>
              <p:cNvPr id="20"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FE59F2B8-D5CD-45A2-948B-F539A3F6894A}"/>
                  </a:ext>
                </a:extLst>
              </p:cNvPr>
              <p:cNvSpPr txBox="1"/>
              <p:nvPr/>
            </p:nvSpPr>
            <p:spPr>
              <a:xfrm>
                <a:off x="9461182" y="9916543"/>
                <a:ext cx="5461636" cy="507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a:solidFill>
                      <a:srgbClr val="000000"/>
                    </a:solidFill>
                  </a:defRPr>
                </a:pPr>
                <a:r>
                  <a:rPr lang="cs-CZ" sz="2000" dirty="0">
                    <a:solidFill>
                      <a:schemeClr val="tx2"/>
                    </a:solidFill>
                  </a:rPr>
                  <a:t>PIRNA, GERMANY</a:t>
                </a:r>
              </a:p>
            </p:txBody>
          </p:sp>
        </p:grpSp>
      </p:grpSp>
    </p:spTree>
    <p:extLst>
      <p:ext uri="{BB962C8B-B14F-4D97-AF65-F5344CB8AC3E}">
        <p14:creationId xmlns:p14="http://schemas.microsoft.com/office/powerpoint/2010/main" val="184918832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12A97D70-378D-4DCA-9511-45A62B2BAD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36541" y="0"/>
            <a:ext cx="16647459" cy="12485594"/>
          </a:xfrm>
          <a:prstGeom prst="rect">
            <a:avLst/>
          </a:prstGeom>
        </p:spPr>
      </p:pic>
      <p:grpSp>
        <p:nvGrpSpPr>
          <p:cNvPr id="15" name="Skupina 14">
            <a:extLst>
              <a:ext uri="{FF2B5EF4-FFF2-40B4-BE49-F238E27FC236}">
                <a16:creationId xmlns:a16="http://schemas.microsoft.com/office/drawing/2014/main" id="{9FF9BFE4-F47F-4E22-AF1C-BCC9A0D772DD}"/>
              </a:ext>
            </a:extLst>
          </p:cNvPr>
          <p:cNvGrpSpPr/>
          <p:nvPr/>
        </p:nvGrpSpPr>
        <p:grpSpPr>
          <a:xfrm>
            <a:off x="821012" y="384646"/>
            <a:ext cx="6208432" cy="11716301"/>
            <a:chOff x="863345" y="382074"/>
            <a:chExt cx="6208432" cy="11716301"/>
          </a:xfrm>
        </p:grpSpPr>
        <p:sp>
          <p:nvSpPr>
            <p:cNvPr id="16" name="Category">
              <a:extLst>
                <a:ext uri="{FF2B5EF4-FFF2-40B4-BE49-F238E27FC236}">
                  <a16:creationId xmlns:a16="http://schemas.microsoft.com/office/drawing/2014/main" id="{D8FCFD44-E268-4031-9C8A-4F36F458C6DE}"/>
                </a:ext>
              </a:extLst>
            </p:cNvPr>
            <p:cNvSpPr txBox="1"/>
            <p:nvPr/>
          </p:nvSpPr>
          <p:spPr>
            <a:xfrm>
              <a:off x="863345" y="3399463"/>
              <a:ext cx="6145913"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Steel structure and bridges</a:t>
              </a:r>
            </a:p>
          </p:txBody>
        </p:sp>
        <p:grpSp>
          <p:nvGrpSpPr>
            <p:cNvPr id="17" name="Skupina 16">
              <a:extLst>
                <a:ext uri="{FF2B5EF4-FFF2-40B4-BE49-F238E27FC236}">
                  <a16:creationId xmlns:a16="http://schemas.microsoft.com/office/drawing/2014/main" id="{E583374E-0C07-434A-A358-BA67628BB881}"/>
                </a:ext>
              </a:extLst>
            </p:cNvPr>
            <p:cNvGrpSpPr/>
            <p:nvPr/>
          </p:nvGrpSpPr>
          <p:grpSpPr>
            <a:xfrm>
              <a:off x="3688222" y="382074"/>
              <a:ext cx="508000" cy="11716301"/>
              <a:chOff x="3191524" y="382074"/>
              <a:chExt cx="508000" cy="11716301"/>
            </a:xfrm>
          </p:grpSpPr>
          <p:cxnSp>
            <p:nvCxnSpPr>
              <p:cNvPr id="24" name="Přímá spojnice 23">
                <a:extLst>
                  <a:ext uri="{FF2B5EF4-FFF2-40B4-BE49-F238E27FC236}">
                    <a16:creationId xmlns:a16="http://schemas.microsoft.com/office/drawing/2014/main" id="{ADF71568-0A56-4DD4-82E1-B84290DCBEE2}"/>
                  </a:ext>
                </a:extLst>
              </p:cNvPr>
              <p:cNvCxnSpPr>
                <a:cxnSpLocks/>
              </p:cNvCxnSpPr>
              <p:nvPr userDrawn="1"/>
            </p:nvCxnSpPr>
            <p:spPr>
              <a:xfrm>
                <a:off x="3439605" y="382074"/>
                <a:ext cx="0" cy="1872000"/>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sp>
            <p:nvSpPr>
              <p:cNvPr id="25" name="Čtverec">
                <a:extLst>
                  <a:ext uri="{FF2B5EF4-FFF2-40B4-BE49-F238E27FC236}">
                    <a16:creationId xmlns:a16="http://schemas.microsoft.com/office/drawing/2014/main" id="{CD2EFAC4-AC3F-4033-9B2F-3F73F83235A7}"/>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26" name="Přímá spojnice 25">
                <a:extLst>
                  <a:ext uri="{FF2B5EF4-FFF2-40B4-BE49-F238E27FC236}">
                    <a16:creationId xmlns:a16="http://schemas.microsoft.com/office/drawing/2014/main" id="{F5EACE53-54D8-425A-BE0D-CF5E2C55FB6D}"/>
                  </a:ext>
                </a:extLst>
              </p:cNvPr>
              <p:cNvCxnSpPr>
                <a:cxnSpLocks/>
              </p:cNvCxnSpPr>
              <p:nvPr userDrawn="1"/>
            </p:nvCxnSpPr>
            <p:spPr>
              <a:xfrm>
                <a:off x="3439605" y="10487654"/>
                <a:ext cx="0" cy="1610721"/>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18" name="Skupina 17">
              <a:extLst>
                <a:ext uri="{FF2B5EF4-FFF2-40B4-BE49-F238E27FC236}">
                  <a16:creationId xmlns:a16="http://schemas.microsoft.com/office/drawing/2014/main" id="{C2796C94-43BE-49DE-936F-23F88A7AF698}"/>
                </a:ext>
              </a:extLst>
            </p:cNvPr>
            <p:cNvGrpSpPr/>
            <p:nvPr/>
          </p:nvGrpSpPr>
          <p:grpSpPr>
            <a:xfrm>
              <a:off x="863345" y="4506299"/>
              <a:ext cx="6208432" cy="5810250"/>
              <a:chOff x="9119042" y="4613548"/>
              <a:chExt cx="6208432" cy="5810250"/>
            </a:xfrm>
          </p:grpSpPr>
          <p:sp>
            <p:nvSpPr>
              <p:cNvPr id="19"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F72DCB5D-6745-4B40-8C88-DDD9299D2F3A}"/>
                  </a:ext>
                </a:extLst>
              </p:cNvPr>
              <p:cNvSpPr txBox="1"/>
              <p:nvPr/>
            </p:nvSpPr>
            <p:spPr>
              <a:xfrm>
                <a:off x="9492439" y="4613548"/>
                <a:ext cx="5461636" cy="588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defRPr>
                    <a:solidFill>
                      <a:srgbClr val="000000"/>
                    </a:solidFill>
                  </a:defRPr>
                </a:pPr>
                <a:r>
                  <a:rPr lang="cs-CZ" dirty="0"/>
                  <a:t>Nov 2023 – </a:t>
                </a:r>
                <a:r>
                  <a:rPr lang="cs-CZ" dirty="0" err="1"/>
                  <a:t>Oct</a:t>
                </a:r>
                <a:r>
                  <a:rPr lang="cs-CZ" dirty="0"/>
                  <a:t> 2024</a:t>
                </a:r>
              </a:p>
            </p:txBody>
          </p:sp>
          <p:sp>
            <p:nvSpPr>
              <p:cNvPr id="20" name="Project Title">
                <a:extLst>
                  <a:ext uri="{FF2B5EF4-FFF2-40B4-BE49-F238E27FC236}">
                    <a16:creationId xmlns:a16="http://schemas.microsoft.com/office/drawing/2014/main" id="{2DF55885-9534-43D3-A43E-08DBEFF0187E}"/>
                  </a:ext>
                </a:extLst>
              </p:cNvPr>
              <p:cNvSpPr txBox="1"/>
              <p:nvPr/>
            </p:nvSpPr>
            <p:spPr>
              <a:xfrm>
                <a:off x="9119042" y="5177425"/>
                <a:ext cx="6208432"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5400" dirty="0">
                    <a:latin typeface="Fenomen Sans" panose="00000500000000000000" pitchFamily="50" charset="-18"/>
                  </a:rPr>
                  <a:t>BRIDGE PŘEROV</a:t>
                </a:r>
              </a:p>
            </p:txBody>
          </p:sp>
          <p:sp>
            <p:nvSpPr>
              <p:cNvPr id="21" name="Description">
                <a:extLst>
                  <a:ext uri="{FF2B5EF4-FFF2-40B4-BE49-F238E27FC236}">
                    <a16:creationId xmlns:a16="http://schemas.microsoft.com/office/drawing/2014/main" id="{B996FE23-64E1-4FB3-95BC-3710B9344B3B}"/>
                  </a:ext>
                </a:extLst>
              </p:cNvPr>
              <p:cNvSpPr txBox="1"/>
              <p:nvPr/>
            </p:nvSpPr>
            <p:spPr>
              <a:xfrm>
                <a:off x="10232328" y="6095891"/>
                <a:ext cx="3981859"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latin typeface="Fenomen Sans" panose="00000500000000000000" pitchFamily="50" charset="-18"/>
                  </a:rPr>
                  <a:t>Construction of structural steel of bridge</a:t>
                </a:r>
              </a:p>
            </p:txBody>
          </p:sp>
          <p:sp>
            <p:nvSpPr>
              <p:cNvPr id="22" name="Obdélník 21">
                <a:extLst>
                  <a:ext uri="{FF2B5EF4-FFF2-40B4-BE49-F238E27FC236}">
                    <a16:creationId xmlns:a16="http://schemas.microsoft.com/office/drawing/2014/main" id="{8F1159C2-0859-4537-A149-9DACB3AEC130}"/>
                  </a:ext>
                </a:extLst>
              </p:cNvPr>
              <p:cNvSpPr/>
              <p:nvPr/>
            </p:nvSpPr>
            <p:spPr>
              <a:xfrm>
                <a:off x="9205405" y="6566676"/>
                <a:ext cx="6035706" cy="1938992"/>
              </a:xfrm>
              <a:prstGeom prst="rect">
                <a:avLst/>
              </a:prstGeom>
            </p:spPr>
            <p:txBody>
              <a:bodyPr wrap="square">
                <a:spAutoFit/>
              </a:bodyPr>
              <a:lstStyle/>
              <a:p>
                <a:pPr algn="just">
                  <a:lnSpc>
                    <a:spcPct val="100000"/>
                  </a:lnSpc>
                  <a:spcBef>
                    <a:spcPts val="2400"/>
                  </a:spcBef>
                  <a:defRPr>
                    <a:solidFill>
                      <a:srgbClr val="000000"/>
                    </a:solidFill>
                  </a:defRPr>
                </a:pPr>
                <a:r>
                  <a:rPr lang="en-US" sz="2000" dirty="0" err="1">
                    <a:solidFill>
                      <a:schemeClr val="tx1"/>
                    </a:solidFill>
                  </a:rPr>
                  <a:t>Hutní</a:t>
                </a:r>
                <a:r>
                  <a:rPr lang="en-US" sz="2000" dirty="0">
                    <a:solidFill>
                      <a:schemeClr val="tx1"/>
                    </a:solidFill>
                  </a:rPr>
                  <a:t> </a:t>
                </a:r>
                <a:r>
                  <a:rPr lang="en-US" sz="2000" dirty="0" err="1">
                    <a:solidFill>
                      <a:schemeClr val="tx1"/>
                    </a:solidFill>
                  </a:rPr>
                  <a:t>montáže</a:t>
                </a:r>
                <a:r>
                  <a:rPr lang="en-US" sz="2000" dirty="0">
                    <a:solidFill>
                      <a:schemeClr val="tx1"/>
                    </a:solidFill>
                  </a:rPr>
                  <a:t>, </a:t>
                </a:r>
                <a:r>
                  <a:rPr lang="en-US" sz="2000" dirty="0" err="1">
                    <a:solidFill>
                      <a:schemeClr val="tx1"/>
                    </a:solidFill>
                  </a:rPr>
                  <a:t>a.s.</a:t>
                </a:r>
                <a:r>
                  <a:rPr lang="en-US" sz="2000" dirty="0">
                    <a:solidFill>
                      <a:schemeClr val="tx1"/>
                    </a:solidFill>
                  </a:rPr>
                  <a:t> carried out the steel structure assembly for a new bridge in </a:t>
                </a:r>
                <a:r>
                  <a:rPr lang="en-US" sz="2000" dirty="0" err="1">
                    <a:solidFill>
                      <a:schemeClr val="tx1"/>
                    </a:solidFill>
                  </a:rPr>
                  <a:t>Přerov</a:t>
                </a:r>
                <a:r>
                  <a:rPr lang="cs-CZ" sz="2000" dirty="0">
                    <a:solidFill>
                      <a:schemeClr val="tx1"/>
                    </a:solidFill>
                  </a:rPr>
                  <a:t> on </a:t>
                </a:r>
                <a:r>
                  <a:rPr lang="cs-CZ" sz="2000" dirty="0" err="1">
                    <a:solidFill>
                      <a:schemeClr val="tx1"/>
                    </a:solidFill>
                  </a:rPr>
                  <a:t>the</a:t>
                </a:r>
                <a:r>
                  <a:rPr lang="cs-CZ" sz="2000" dirty="0">
                    <a:solidFill>
                      <a:schemeClr val="tx1"/>
                    </a:solidFill>
                  </a:rPr>
                  <a:t> </a:t>
                </a:r>
                <a:r>
                  <a:rPr lang="cs-CZ" sz="2000" dirty="0" err="1">
                    <a:solidFill>
                      <a:schemeClr val="tx1"/>
                    </a:solidFill>
                  </a:rPr>
                  <a:t>main</a:t>
                </a:r>
                <a:r>
                  <a:rPr lang="cs-CZ" sz="2000" dirty="0">
                    <a:solidFill>
                      <a:schemeClr val="tx1"/>
                    </a:solidFill>
                  </a:rPr>
                  <a:t> </a:t>
                </a:r>
                <a:r>
                  <a:rPr lang="cs-CZ" sz="2000" dirty="0" err="1">
                    <a:solidFill>
                      <a:schemeClr val="tx1"/>
                    </a:solidFill>
                  </a:rPr>
                  <a:t>higway</a:t>
                </a:r>
                <a:r>
                  <a:rPr lang="cs-CZ" sz="2000" dirty="0">
                    <a:solidFill>
                      <a:schemeClr val="tx1"/>
                    </a:solidFill>
                  </a:rPr>
                  <a:t> D1</a:t>
                </a:r>
                <a:r>
                  <a:rPr lang="en-US" sz="2000" dirty="0">
                    <a:solidFill>
                      <a:schemeClr val="tx1"/>
                    </a:solidFill>
                  </a:rPr>
                  <a:t>. The project emphasized precision and safety, contributing to smoother traffic and the overall improvement of the city's transport infrastructure.</a:t>
                </a:r>
              </a:p>
            </p:txBody>
          </p:sp>
          <p:sp>
            <p:nvSpPr>
              <p:cNvPr id="23"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E9DB154B-7EDE-40DF-832B-853D54BD2803}"/>
                  </a:ext>
                </a:extLst>
              </p:cNvPr>
              <p:cNvSpPr txBox="1"/>
              <p:nvPr/>
            </p:nvSpPr>
            <p:spPr>
              <a:xfrm>
                <a:off x="9461182" y="9916543"/>
                <a:ext cx="5461636" cy="507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a:solidFill>
                      <a:srgbClr val="000000"/>
                    </a:solidFill>
                  </a:defRPr>
                </a:pPr>
                <a:r>
                  <a:rPr lang="cs-CZ" sz="2000" dirty="0">
                    <a:solidFill>
                      <a:schemeClr val="tx2"/>
                    </a:solidFill>
                  </a:rPr>
                  <a:t>PŘEROV, CZECH REPUBLIC </a:t>
                </a:r>
              </a:p>
            </p:txBody>
          </p:sp>
        </p:grpSp>
      </p:grpSp>
    </p:spTree>
    <p:extLst>
      <p:ext uri="{BB962C8B-B14F-4D97-AF65-F5344CB8AC3E}">
        <p14:creationId xmlns:p14="http://schemas.microsoft.com/office/powerpoint/2010/main" val="62570725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Číslo snímku"/>
          <p:cNvSpPr txBox="1">
            <a:spLocks noGrp="1"/>
          </p:cNvSpPr>
          <p:nvPr>
            <p:ph type="sldNum" sz="quarter" idx="4294967295"/>
          </p:nvPr>
        </p:nvSpPr>
        <p:spPr>
          <a:xfrm>
            <a:off x="381761" y="235992"/>
            <a:ext cx="379477" cy="660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dirty="0"/>
          </a:p>
        </p:txBody>
      </p:sp>
      <p:grpSp>
        <p:nvGrpSpPr>
          <p:cNvPr id="4" name="Skupina 3">
            <a:extLst>
              <a:ext uri="{FF2B5EF4-FFF2-40B4-BE49-F238E27FC236}">
                <a16:creationId xmlns:a16="http://schemas.microsoft.com/office/drawing/2014/main" id="{7E60A20E-2874-43C0-AC42-FA010E54CD12}"/>
              </a:ext>
            </a:extLst>
          </p:cNvPr>
          <p:cNvGrpSpPr/>
          <p:nvPr/>
        </p:nvGrpSpPr>
        <p:grpSpPr>
          <a:xfrm>
            <a:off x="13390598" y="2496284"/>
            <a:ext cx="9398646" cy="7858593"/>
            <a:chOff x="13124267" y="3208464"/>
            <a:chExt cx="9398646" cy="7858593"/>
          </a:xfrm>
        </p:grpSpPr>
        <p:sp>
          <p:nvSpPr>
            <p:cNvPr id="37" name="WITKOWITZ, a.s.…"/>
            <p:cNvSpPr txBox="1"/>
            <p:nvPr/>
          </p:nvSpPr>
          <p:spPr>
            <a:xfrm>
              <a:off x="13124267" y="3208464"/>
              <a:ext cx="9398646" cy="1308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p>
              <a:pPr>
                <a:lnSpc>
                  <a:spcPct val="100000"/>
                </a:lnSpc>
                <a:spcBef>
                  <a:spcPts val="0"/>
                </a:spcBef>
                <a:defRPr sz="5800" b="1" spc="0">
                  <a:solidFill>
                    <a:srgbClr val="000000"/>
                  </a:solidFill>
                </a:defRPr>
              </a:pPr>
              <a:r>
                <a:rPr lang="cs-CZ" sz="4000" dirty="0">
                  <a:solidFill>
                    <a:srgbClr val="004380"/>
                  </a:solidFill>
                </a:rPr>
                <a:t>70 YEARS OF EXPERIENCE FOR THE TECHNOLOGY OF THE FUTURE</a:t>
              </a:r>
            </a:p>
          </p:txBody>
        </p:sp>
        <p:sp>
          <p:nvSpPr>
            <p:cNvPr id="38" name="Lorem ipsum dolor sit amet, consectetur adipiscing elit. Phasellus ullamcorper sem feugiat velit semper, at vehicula lorem placerat. Nunc condimentum, arcu eget suscipit consectetur, lacus odio ultricies nibh, ut finibus elit nisl vel est. Suspendisse tempor tincidunt volutpat. Fusce feugiat ligula massa, a suscipit elit."/>
            <p:cNvSpPr txBox="1"/>
            <p:nvPr/>
          </p:nvSpPr>
          <p:spPr>
            <a:xfrm>
              <a:off x="13124267" y="4915886"/>
              <a:ext cx="9398646" cy="6151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rgbClr val="000000"/>
                  </a:solidFill>
                </a:defRPr>
              </a:lvl1pPr>
            </a:lstStyle>
            <a:p>
              <a:pPr algn="just"/>
              <a:r>
                <a:rPr lang="en-US" dirty="0"/>
                <a:t>In addition to the domestic market, we are increasingly </a:t>
              </a:r>
              <a:br>
                <a:rPr lang="en-US" dirty="0"/>
              </a:br>
              <a:r>
                <a:rPr lang="en-US" dirty="0"/>
                <a:t>focusing on the EU, especially Germany, the Netherlands, Slovakia, Finland, Sweden, Denmark, Portugal, and Poland, </a:t>
              </a:r>
              <a:br>
                <a:rPr lang="en-US" dirty="0"/>
              </a:br>
              <a:r>
                <a:rPr lang="en-US" dirty="0"/>
                <a:t>as well as South Africa and South America.</a:t>
              </a:r>
            </a:p>
            <a:p>
              <a:pPr algn="just"/>
              <a:r>
                <a:rPr lang="en-US" dirty="0"/>
                <a:t>Our annual revenue has been around 40 – 50 million EUR </a:t>
              </a:r>
              <a:br>
                <a:rPr lang="en-US" dirty="0"/>
              </a:br>
              <a:r>
                <a:rPr lang="en-US" dirty="0"/>
                <a:t>in the last five years, with approximately 50% generated abroad. We have around 470 employees and cooperate with several skilled staff recruitment companies to expand our workforce when needed. This allows us to successfully implement large-scale construction projects worldwide. </a:t>
              </a:r>
            </a:p>
          </p:txBody>
        </p:sp>
      </p:grpSp>
      <p:pic>
        <p:nvPicPr>
          <p:cNvPr id="3" name="Obrázek 2">
            <a:extLst>
              <a:ext uri="{FF2B5EF4-FFF2-40B4-BE49-F238E27FC236}">
                <a16:creationId xmlns:a16="http://schemas.microsoft.com/office/drawing/2014/main" id="{EC3AC368-6193-4B70-AF7B-4E22D02AE3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1628129" cy="13775618"/>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1A83E29-8B57-4882-A286-563E8F48BC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0206" y="0"/>
            <a:ext cx="16633794" cy="12475346"/>
          </a:xfrm>
          <a:prstGeom prst="rect">
            <a:avLst/>
          </a:prstGeom>
        </p:spPr>
      </p:pic>
      <p:grpSp>
        <p:nvGrpSpPr>
          <p:cNvPr id="12" name="Skupina 11">
            <a:extLst>
              <a:ext uri="{FF2B5EF4-FFF2-40B4-BE49-F238E27FC236}">
                <a16:creationId xmlns:a16="http://schemas.microsoft.com/office/drawing/2014/main" id="{A7B0529D-E8D2-4CD1-9D7E-25C4BA3FAD9C}"/>
              </a:ext>
            </a:extLst>
          </p:cNvPr>
          <p:cNvGrpSpPr/>
          <p:nvPr/>
        </p:nvGrpSpPr>
        <p:grpSpPr>
          <a:xfrm>
            <a:off x="789754" y="497652"/>
            <a:ext cx="6208432" cy="11716301"/>
            <a:chOff x="832087" y="382074"/>
            <a:chExt cx="6208432" cy="11716301"/>
          </a:xfrm>
        </p:grpSpPr>
        <p:sp>
          <p:nvSpPr>
            <p:cNvPr id="13" name="Category">
              <a:extLst>
                <a:ext uri="{FF2B5EF4-FFF2-40B4-BE49-F238E27FC236}">
                  <a16:creationId xmlns:a16="http://schemas.microsoft.com/office/drawing/2014/main" id="{38B170DB-2E5D-4447-992B-3F74A25644FD}"/>
                </a:ext>
              </a:extLst>
            </p:cNvPr>
            <p:cNvSpPr txBox="1"/>
            <p:nvPr/>
          </p:nvSpPr>
          <p:spPr>
            <a:xfrm>
              <a:off x="863345" y="3399463"/>
              <a:ext cx="6145913"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Steel structure and bridges</a:t>
              </a:r>
            </a:p>
          </p:txBody>
        </p:sp>
        <p:grpSp>
          <p:nvGrpSpPr>
            <p:cNvPr id="14" name="Skupina 13">
              <a:extLst>
                <a:ext uri="{FF2B5EF4-FFF2-40B4-BE49-F238E27FC236}">
                  <a16:creationId xmlns:a16="http://schemas.microsoft.com/office/drawing/2014/main" id="{C2F3C52E-5445-4C91-9ECB-D46C52FDD660}"/>
                </a:ext>
              </a:extLst>
            </p:cNvPr>
            <p:cNvGrpSpPr/>
            <p:nvPr/>
          </p:nvGrpSpPr>
          <p:grpSpPr>
            <a:xfrm>
              <a:off x="3688222" y="382074"/>
              <a:ext cx="508000" cy="11716301"/>
              <a:chOff x="3191524" y="382074"/>
              <a:chExt cx="508000" cy="11716301"/>
            </a:xfrm>
          </p:grpSpPr>
          <p:cxnSp>
            <p:nvCxnSpPr>
              <p:cNvPr id="21" name="Přímá spojnice 20">
                <a:extLst>
                  <a:ext uri="{FF2B5EF4-FFF2-40B4-BE49-F238E27FC236}">
                    <a16:creationId xmlns:a16="http://schemas.microsoft.com/office/drawing/2014/main" id="{65E961BF-2E1C-413A-B77A-785D7F144D60}"/>
                  </a:ext>
                </a:extLst>
              </p:cNvPr>
              <p:cNvCxnSpPr>
                <a:cxnSpLocks/>
              </p:cNvCxnSpPr>
              <p:nvPr userDrawn="1"/>
            </p:nvCxnSpPr>
            <p:spPr>
              <a:xfrm>
                <a:off x="3439605" y="382074"/>
                <a:ext cx="0" cy="1872000"/>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sp>
            <p:nvSpPr>
              <p:cNvPr id="22" name="Čtverec">
                <a:extLst>
                  <a:ext uri="{FF2B5EF4-FFF2-40B4-BE49-F238E27FC236}">
                    <a16:creationId xmlns:a16="http://schemas.microsoft.com/office/drawing/2014/main" id="{C4C99A8E-1B6B-4B90-96FF-22C7FAE271CE}"/>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23" name="Přímá spojnice 22">
                <a:extLst>
                  <a:ext uri="{FF2B5EF4-FFF2-40B4-BE49-F238E27FC236}">
                    <a16:creationId xmlns:a16="http://schemas.microsoft.com/office/drawing/2014/main" id="{F538C03D-C5D5-46B2-8B04-774446B2CE1E}"/>
                  </a:ext>
                </a:extLst>
              </p:cNvPr>
              <p:cNvCxnSpPr>
                <a:cxnSpLocks/>
              </p:cNvCxnSpPr>
              <p:nvPr userDrawn="1"/>
            </p:nvCxnSpPr>
            <p:spPr>
              <a:xfrm>
                <a:off x="3439605" y="10487654"/>
                <a:ext cx="0" cy="1610721"/>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15" name="Skupina 14">
              <a:extLst>
                <a:ext uri="{FF2B5EF4-FFF2-40B4-BE49-F238E27FC236}">
                  <a16:creationId xmlns:a16="http://schemas.microsoft.com/office/drawing/2014/main" id="{B78867F3-7C56-4E89-A09F-7A413E329D5F}"/>
                </a:ext>
              </a:extLst>
            </p:cNvPr>
            <p:cNvGrpSpPr/>
            <p:nvPr/>
          </p:nvGrpSpPr>
          <p:grpSpPr>
            <a:xfrm>
              <a:off x="832087" y="4065788"/>
              <a:ext cx="6208432" cy="6250761"/>
              <a:chOff x="9087784" y="4173037"/>
              <a:chExt cx="6208432" cy="6250761"/>
            </a:xfrm>
          </p:grpSpPr>
          <p:sp>
            <p:nvSpPr>
              <p:cNvPr id="16"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BC28E8B1-451D-4F91-944B-804476965176}"/>
                  </a:ext>
                </a:extLst>
              </p:cNvPr>
              <p:cNvSpPr txBox="1"/>
              <p:nvPr/>
            </p:nvSpPr>
            <p:spPr>
              <a:xfrm>
                <a:off x="9461182" y="4173037"/>
                <a:ext cx="5461636" cy="58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defRPr>
                    <a:solidFill>
                      <a:srgbClr val="000000"/>
                    </a:solidFill>
                  </a:defRPr>
                </a:pPr>
                <a:r>
                  <a:rPr lang="cs-CZ" dirty="0" err="1"/>
                  <a:t>Sep</a:t>
                </a:r>
                <a:r>
                  <a:rPr lang="cs-CZ" dirty="0"/>
                  <a:t> 2019 – Nov 2020</a:t>
                </a:r>
              </a:p>
            </p:txBody>
          </p:sp>
          <p:sp>
            <p:nvSpPr>
              <p:cNvPr id="17" name="Project Title">
                <a:extLst>
                  <a:ext uri="{FF2B5EF4-FFF2-40B4-BE49-F238E27FC236}">
                    <a16:creationId xmlns:a16="http://schemas.microsoft.com/office/drawing/2014/main" id="{3892E46C-5EB6-4627-AA54-8C95D9E8AC6A}"/>
                  </a:ext>
                </a:extLst>
              </p:cNvPr>
              <p:cNvSpPr txBox="1"/>
              <p:nvPr/>
            </p:nvSpPr>
            <p:spPr>
              <a:xfrm>
                <a:off x="9087784" y="4855546"/>
                <a:ext cx="6208432"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5400" dirty="0">
                    <a:latin typeface="Fenomen Sans" panose="00000500000000000000" pitchFamily="50" charset="-18"/>
                  </a:rPr>
                  <a:t>BRIDGE LINZ</a:t>
                </a:r>
              </a:p>
            </p:txBody>
          </p:sp>
          <p:sp>
            <p:nvSpPr>
              <p:cNvPr id="18" name="Description">
                <a:extLst>
                  <a:ext uri="{FF2B5EF4-FFF2-40B4-BE49-F238E27FC236}">
                    <a16:creationId xmlns:a16="http://schemas.microsoft.com/office/drawing/2014/main" id="{877162DB-42D0-445E-8D87-6450C3F95175}"/>
                  </a:ext>
                </a:extLst>
              </p:cNvPr>
              <p:cNvSpPr txBox="1"/>
              <p:nvPr/>
            </p:nvSpPr>
            <p:spPr>
              <a:xfrm>
                <a:off x="10201071" y="5883534"/>
                <a:ext cx="3981859"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latin typeface="Fenomen Sans" panose="00000500000000000000" pitchFamily="50" charset="-18"/>
                  </a:rPr>
                  <a:t>Construction of structural steel of bridge</a:t>
                </a:r>
              </a:p>
            </p:txBody>
          </p:sp>
          <p:sp>
            <p:nvSpPr>
              <p:cNvPr id="19" name="Obdélník 18">
                <a:extLst>
                  <a:ext uri="{FF2B5EF4-FFF2-40B4-BE49-F238E27FC236}">
                    <a16:creationId xmlns:a16="http://schemas.microsoft.com/office/drawing/2014/main" id="{BD8E3F69-CD46-41C9-9EA7-8FFF746B63C9}"/>
                  </a:ext>
                </a:extLst>
              </p:cNvPr>
              <p:cNvSpPr/>
              <p:nvPr/>
            </p:nvSpPr>
            <p:spPr>
              <a:xfrm>
                <a:off x="9174147" y="6357524"/>
                <a:ext cx="6035706" cy="2554545"/>
              </a:xfrm>
              <a:prstGeom prst="rect">
                <a:avLst/>
              </a:prstGeom>
            </p:spPr>
            <p:txBody>
              <a:bodyPr wrap="square">
                <a:spAutoFit/>
              </a:bodyPr>
              <a:lstStyle/>
              <a:p>
                <a:pPr algn="just">
                  <a:lnSpc>
                    <a:spcPct val="100000"/>
                  </a:lnSpc>
                  <a:spcBef>
                    <a:spcPts val="2400"/>
                  </a:spcBef>
                  <a:defRPr>
                    <a:solidFill>
                      <a:srgbClr val="000000"/>
                    </a:solidFill>
                  </a:defRPr>
                </a:pPr>
                <a:r>
                  <a:rPr lang="en-US" sz="2000" dirty="0" err="1">
                    <a:solidFill>
                      <a:schemeClr val="tx1"/>
                    </a:solidFill>
                  </a:rPr>
                  <a:t>Hutní</a:t>
                </a:r>
                <a:r>
                  <a:rPr lang="en-US" sz="2000" dirty="0">
                    <a:solidFill>
                      <a:schemeClr val="tx1"/>
                    </a:solidFill>
                  </a:rPr>
                  <a:t> </a:t>
                </a:r>
                <a:r>
                  <a:rPr lang="en-US" sz="2000" dirty="0" err="1">
                    <a:solidFill>
                      <a:schemeClr val="tx1"/>
                    </a:solidFill>
                  </a:rPr>
                  <a:t>montáže</a:t>
                </a:r>
                <a:r>
                  <a:rPr lang="en-US" sz="2000" dirty="0">
                    <a:solidFill>
                      <a:schemeClr val="tx1"/>
                    </a:solidFill>
                  </a:rPr>
                  <a:t>, </a:t>
                </a:r>
                <a:r>
                  <a:rPr lang="en-US" sz="2000" dirty="0" err="1">
                    <a:solidFill>
                      <a:schemeClr val="tx1"/>
                    </a:solidFill>
                  </a:rPr>
                  <a:t>a.s.</a:t>
                </a:r>
                <a:r>
                  <a:rPr lang="en-US" sz="2000" dirty="0">
                    <a:solidFill>
                      <a:schemeClr val="tx1"/>
                    </a:solidFill>
                  </a:rPr>
                  <a:t> played a significant role in the construction of the Danube Valley Bridge in Linz, Austria. This bridge is part of the A26 highway project, serving as a four-lane western bypass for Linz.</a:t>
                </a:r>
                <a:r>
                  <a:rPr lang="cs-CZ" sz="2000" dirty="0">
                    <a:solidFill>
                      <a:schemeClr val="tx1"/>
                    </a:solidFill>
                  </a:rPr>
                  <a:t> </a:t>
                </a:r>
                <a:r>
                  <a:rPr lang="cs-CZ" sz="2000" dirty="0" err="1">
                    <a:solidFill>
                      <a:schemeClr val="tx1"/>
                    </a:solidFill>
                  </a:rPr>
                  <a:t>We</a:t>
                </a:r>
                <a:r>
                  <a:rPr lang="en-US" sz="2000" dirty="0">
                    <a:solidFill>
                      <a:schemeClr val="tx1"/>
                    </a:solidFill>
                  </a:rPr>
                  <a:t> assembled </a:t>
                </a:r>
                <a:r>
                  <a:rPr lang="cs-CZ" sz="2000" dirty="0" err="1">
                    <a:solidFill>
                      <a:schemeClr val="tx1"/>
                    </a:solidFill>
                  </a:rPr>
                  <a:t>the</a:t>
                </a:r>
                <a:r>
                  <a:rPr lang="cs-CZ" sz="2000" dirty="0">
                    <a:solidFill>
                      <a:schemeClr val="tx1"/>
                    </a:solidFill>
                  </a:rPr>
                  <a:t> </a:t>
                </a:r>
                <a:r>
                  <a:rPr lang="en-US" sz="2000" dirty="0">
                    <a:solidFill>
                      <a:schemeClr val="tx1"/>
                    </a:solidFill>
                  </a:rPr>
                  <a:t>key steel structures of the slender, pylon-free bridge, which spans the river without supports and blends into the Danube valley landscape.</a:t>
                </a:r>
              </a:p>
            </p:txBody>
          </p:sp>
          <p:sp>
            <p:nvSpPr>
              <p:cNvPr id="20"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DCF82F55-AAB8-4CB2-8A43-3BAA14D78336}"/>
                  </a:ext>
                </a:extLst>
              </p:cNvPr>
              <p:cNvSpPr txBox="1"/>
              <p:nvPr/>
            </p:nvSpPr>
            <p:spPr>
              <a:xfrm>
                <a:off x="9461182" y="9916543"/>
                <a:ext cx="5461636" cy="5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a:solidFill>
                      <a:srgbClr val="000000"/>
                    </a:solidFill>
                  </a:defRPr>
                </a:pPr>
                <a:r>
                  <a:rPr lang="cs-CZ" sz="2000" dirty="0">
                    <a:solidFill>
                      <a:schemeClr val="tx2"/>
                    </a:solidFill>
                  </a:rPr>
                  <a:t>LINZ, AUSTRIA</a:t>
                </a:r>
              </a:p>
            </p:txBody>
          </p:sp>
        </p:grpSp>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a:extLst>
              <a:ext uri="{FF2B5EF4-FFF2-40B4-BE49-F238E27FC236}">
                <a16:creationId xmlns:a16="http://schemas.microsoft.com/office/drawing/2014/main" id="{242F418E-1017-4C54-84B7-1DD98649FA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912"/>
            <a:ext cx="24384000" cy="12483770"/>
          </a:xfrm>
          <a:prstGeom prst="rect">
            <a:avLst/>
          </a:prstGeom>
        </p:spPr>
      </p:pic>
      <p:sp>
        <p:nvSpPr>
          <p:cNvPr id="18" name="Obdélník 17">
            <a:extLst>
              <a:ext uri="{FF2B5EF4-FFF2-40B4-BE49-F238E27FC236}">
                <a16:creationId xmlns:a16="http://schemas.microsoft.com/office/drawing/2014/main" id="{D794B1C2-6828-436F-988B-B1D53DA872B5}"/>
              </a:ext>
            </a:extLst>
          </p:cNvPr>
          <p:cNvSpPr/>
          <p:nvPr/>
        </p:nvSpPr>
        <p:spPr>
          <a:xfrm>
            <a:off x="1" y="5912"/>
            <a:ext cx="7767961" cy="12492000"/>
          </a:xfrm>
          <a:prstGeom prst="rect">
            <a:avLst/>
          </a:prstGeom>
          <a:solidFill>
            <a:schemeClr val="bg1">
              <a:alpha val="7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endParaRPr kumimoji="0" lang="cs-CZ" sz="3200" b="0" i="0" u="none" strike="noStrike" cap="none" spc="64" normalizeH="0" baseline="0">
              <a:ln>
                <a:noFill/>
              </a:ln>
              <a:solidFill>
                <a:srgbClr val="5E5E5E"/>
              </a:solidFill>
              <a:effectLst/>
              <a:uFillTx/>
              <a:latin typeface="+mn-lt"/>
              <a:ea typeface="+mn-ea"/>
              <a:cs typeface="+mn-cs"/>
              <a:sym typeface="FenomenSans-Regular"/>
            </a:endParaRPr>
          </a:p>
        </p:txBody>
      </p:sp>
      <p:grpSp>
        <p:nvGrpSpPr>
          <p:cNvPr id="14" name="Skupina 13">
            <a:extLst>
              <a:ext uri="{FF2B5EF4-FFF2-40B4-BE49-F238E27FC236}">
                <a16:creationId xmlns:a16="http://schemas.microsoft.com/office/drawing/2014/main" id="{AB4211B4-6004-4584-8318-56C6B2C1FE61}"/>
              </a:ext>
            </a:extLst>
          </p:cNvPr>
          <p:cNvGrpSpPr/>
          <p:nvPr/>
        </p:nvGrpSpPr>
        <p:grpSpPr>
          <a:xfrm>
            <a:off x="758493" y="387849"/>
            <a:ext cx="6208432" cy="11716301"/>
            <a:chOff x="863345" y="382074"/>
            <a:chExt cx="6208432" cy="11716301"/>
          </a:xfrm>
        </p:grpSpPr>
        <p:sp>
          <p:nvSpPr>
            <p:cNvPr id="15" name="Category">
              <a:extLst>
                <a:ext uri="{FF2B5EF4-FFF2-40B4-BE49-F238E27FC236}">
                  <a16:creationId xmlns:a16="http://schemas.microsoft.com/office/drawing/2014/main" id="{E92612F2-2376-4FB4-B8F8-2F8C0EECA723}"/>
                </a:ext>
              </a:extLst>
            </p:cNvPr>
            <p:cNvSpPr txBox="1"/>
            <p:nvPr/>
          </p:nvSpPr>
          <p:spPr>
            <a:xfrm>
              <a:off x="863345" y="3399463"/>
              <a:ext cx="6145913"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lumMod val="50000"/>
                    </a:schemeClr>
                  </a:solidFill>
                </a:rPr>
                <a:t>Steel structure and bridges</a:t>
              </a:r>
            </a:p>
          </p:txBody>
        </p:sp>
        <p:grpSp>
          <p:nvGrpSpPr>
            <p:cNvPr id="16" name="Skupina 15">
              <a:extLst>
                <a:ext uri="{FF2B5EF4-FFF2-40B4-BE49-F238E27FC236}">
                  <a16:creationId xmlns:a16="http://schemas.microsoft.com/office/drawing/2014/main" id="{48B9EE31-D2A3-4224-BAE6-AF1BFDCD794C}"/>
                </a:ext>
              </a:extLst>
            </p:cNvPr>
            <p:cNvGrpSpPr/>
            <p:nvPr/>
          </p:nvGrpSpPr>
          <p:grpSpPr>
            <a:xfrm>
              <a:off x="3688222" y="382074"/>
              <a:ext cx="508000" cy="11716301"/>
              <a:chOff x="3191524" y="382074"/>
              <a:chExt cx="508000" cy="11716301"/>
            </a:xfrm>
          </p:grpSpPr>
          <p:cxnSp>
            <p:nvCxnSpPr>
              <p:cNvPr id="26" name="Přímá spojnice 25">
                <a:extLst>
                  <a:ext uri="{FF2B5EF4-FFF2-40B4-BE49-F238E27FC236}">
                    <a16:creationId xmlns:a16="http://schemas.microsoft.com/office/drawing/2014/main" id="{B68E5724-2AD0-4B5C-9293-F5D7704C6988}"/>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27" name="Čtverec">
                <a:extLst>
                  <a:ext uri="{FF2B5EF4-FFF2-40B4-BE49-F238E27FC236}">
                    <a16:creationId xmlns:a16="http://schemas.microsoft.com/office/drawing/2014/main" id="{1F7A8A33-674C-4E3A-91B0-54CC57C51951}"/>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28" name="Přímá spojnice 27">
                <a:extLst>
                  <a:ext uri="{FF2B5EF4-FFF2-40B4-BE49-F238E27FC236}">
                    <a16:creationId xmlns:a16="http://schemas.microsoft.com/office/drawing/2014/main" id="{BEA8DE13-3E30-4DA0-99A8-EE8FB5C5D783}"/>
                  </a:ext>
                </a:extLst>
              </p:cNvPr>
              <p:cNvCxnSpPr>
                <a:cxnSpLocks/>
              </p:cNvCxnSpPr>
              <p:nvPr userDrawn="1"/>
            </p:nvCxnSpPr>
            <p:spPr>
              <a:xfrm>
                <a:off x="3439605" y="10487654"/>
                <a:ext cx="0" cy="1610721"/>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20" name="Skupina 19">
              <a:extLst>
                <a:ext uri="{FF2B5EF4-FFF2-40B4-BE49-F238E27FC236}">
                  <a16:creationId xmlns:a16="http://schemas.microsoft.com/office/drawing/2014/main" id="{8CE7F9CD-1B33-4635-87CC-3BF1A5967054}"/>
                </a:ext>
              </a:extLst>
            </p:cNvPr>
            <p:cNvGrpSpPr/>
            <p:nvPr/>
          </p:nvGrpSpPr>
          <p:grpSpPr>
            <a:xfrm>
              <a:off x="863345" y="4506299"/>
              <a:ext cx="6208432" cy="5810250"/>
              <a:chOff x="9119042" y="4613548"/>
              <a:chExt cx="6208432" cy="5810250"/>
            </a:xfrm>
          </p:grpSpPr>
          <p:sp>
            <p:nvSpPr>
              <p:cNvPr id="21"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5B8012D3-D899-4698-90BF-5B98F32E2C58}"/>
                  </a:ext>
                </a:extLst>
              </p:cNvPr>
              <p:cNvSpPr txBox="1"/>
              <p:nvPr/>
            </p:nvSpPr>
            <p:spPr>
              <a:xfrm>
                <a:off x="9492439" y="4613548"/>
                <a:ext cx="5461636" cy="588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defRPr>
                    <a:solidFill>
                      <a:srgbClr val="000000"/>
                    </a:solidFill>
                  </a:defRPr>
                </a:pPr>
                <a:r>
                  <a:rPr lang="cs-CZ" dirty="0"/>
                  <a:t>Jul 2022 – Jul 2023</a:t>
                </a:r>
              </a:p>
            </p:txBody>
          </p:sp>
          <p:sp>
            <p:nvSpPr>
              <p:cNvPr id="22" name="Project Title">
                <a:extLst>
                  <a:ext uri="{FF2B5EF4-FFF2-40B4-BE49-F238E27FC236}">
                    <a16:creationId xmlns:a16="http://schemas.microsoft.com/office/drawing/2014/main" id="{D75502D2-792A-446E-AD2F-898DEB5C7086}"/>
                  </a:ext>
                </a:extLst>
              </p:cNvPr>
              <p:cNvSpPr txBox="1"/>
              <p:nvPr/>
            </p:nvSpPr>
            <p:spPr>
              <a:xfrm>
                <a:off x="9119042" y="5177425"/>
                <a:ext cx="6208432"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5400" dirty="0">
                    <a:latin typeface="Fenomen Sans" panose="00000500000000000000" pitchFamily="50" charset="-18"/>
                  </a:rPr>
                  <a:t>BRIDGE RINSDORF</a:t>
                </a:r>
              </a:p>
            </p:txBody>
          </p:sp>
          <p:sp>
            <p:nvSpPr>
              <p:cNvPr id="23" name="Description">
                <a:extLst>
                  <a:ext uri="{FF2B5EF4-FFF2-40B4-BE49-F238E27FC236}">
                    <a16:creationId xmlns:a16="http://schemas.microsoft.com/office/drawing/2014/main" id="{1DE200D7-B6EF-4998-A9CF-564964857203}"/>
                  </a:ext>
                </a:extLst>
              </p:cNvPr>
              <p:cNvSpPr txBox="1"/>
              <p:nvPr/>
            </p:nvSpPr>
            <p:spPr>
              <a:xfrm>
                <a:off x="10232328" y="6095891"/>
                <a:ext cx="3981859"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latin typeface="Fenomen Sans" panose="00000500000000000000" pitchFamily="50" charset="-18"/>
                  </a:rPr>
                  <a:t>Construction of structural steel of bridge</a:t>
                </a:r>
              </a:p>
            </p:txBody>
          </p:sp>
          <p:sp>
            <p:nvSpPr>
              <p:cNvPr id="25"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19EBB895-E056-4E39-A4ED-DA65052FDB3D}"/>
                  </a:ext>
                </a:extLst>
              </p:cNvPr>
              <p:cNvSpPr txBox="1"/>
              <p:nvPr/>
            </p:nvSpPr>
            <p:spPr>
              <a:xfrm>
                <a:off x="9461182" y="9916543"/>
                <a:ext cx="5461636" cy="507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RINSDORF, GERMANY </a:t>
                </a:r>
              </a:p>
            </p:txBody>
          </p:sp>
        </p:grpSp>
      </p:grpSp>
      <p:sp>
        <p:nvSpPr>
          <p:cNvPr id="2" name="Obdélník 1">
            <a:extLst>
              <a:ext uri="{FF2B5EF4-FFF2-40B4-BE49-F238E27FC236}">
                <a16:creationId xmlns:a16="http://schemas.microsoft.com/office/drawing/2014/main" id="{9175BF6B-568B-2B45-7485-AFECF389C24E}"/>
              </a:ext>
            </a:extLst>
          </p:cNvPr>
          <p:cNvSpPr/>
          <p:nvPr/>
        </p:nvSpPr>
        <p:spPr>
          <a:xfrm>
            <a:off x="813598" y="6760060"/>
            <a:ext cx="6035706" cy="1938992"/>
          </a:xfrm>
          <a:prstGeom prst="rect">
            <a:avLst/>
          </a:prstGeom>
        </p:spPr>
        <p:txBody>
          <a:bodyPr wrap="square">
            <a:spAutoFit/>
          </a:bodyPr>
          <a:lstStyle/>
          <a:p>
            <a:pPr algn="just">
              <a:lnSpc>
                <a:spcPct val="100000"/>
              </a:lnSpc>
              <a:spcBef>
                <a:spcPts val="2400"/>
              </a:spcBef>
              <a:defRPr>
                <a:solidFill>
                  <a:srgbClr val="000000"/>
                </a:solidFill>
              </a:defRPr>
            </a:pPr>
            <a:r>
              <a:rPr lang="en-US" sz="2000" dirty="0" err="1">
                <a:solidFill>
                  <a:schemeClr val="tx1"/>
                </a:solidFill>
              </a:rPr>
              <a:t>Hutní</a:t>
            </a:r>
            <a:r>
              <a:rPr lang="en-US" sz="2000" dirty="0">
                <a:solidFill>
                  <a:schemeClr val="tx1"/>
                </a:solidFill>
              </a:rPr>
              <a:t> </a:t>
            </a:r>
            <a:r>
              <a:rPr lang="en-US" sz="2000" dirty="0" err="1">
                <a:solidFill>
                  <a:schemeClr val="tx1"/>
                </a:solidFill>
              </a:rPr>
              <a:t>montáže</a:t>
            </a:r>
            <a:r>
              <a:rPr lang="en-US" sz="2000" dirty="0">
                <a:solidFill>
                  <a:schemeClr val="tx1"/>
                </a:solidFill>
              </a:rPr>
              <a:t>, </a:t>
            </a:r>
            <a:r>
              <a:rPr lang="en-US" sz="2000" dirty="0" err="1">
                <a:solidFill>
                  <a:schemeClr val="tx1"/>
                </a:solidFill>
              </a:rPr>
              <a:t>a.s.</a:t>
            </a:r>
            <a:r>
              <a:rPr lang="en-US" sz="2000" dirty="0">
                <a:solidFill>
                  <a:schemeClr val="tx1"/>
                </a:solidFill>
              </a:rPr>
              <a:t> carried out the steel structure assembly for a new </a:t>
            </a:r>
            <a:r>
              <a:rPr lang="en-US" sz="2000" dirty="0" err="1">
                <a:solidFill>
                  <a:schemeClr val="tx1"/>
                </a:solidFill>
              </a:rPr>
              <a:t>bridg</a:t>
            </a:r>
            <a:r>
              <a:rPr lang="cs-CZ" sz="2000" dirty="0">
                <a:solidFill>
                  <a:schemeClr val="tx1"/>
                </a:solidFill>
              </a:rPr>
              <a:t>e </a:t>
            </a:r>
            <a:r>
              <a:rPr lang="en-US" sz="2000" dirty="0">
                <a:solidFill>
                  <a:schemeClr val="tx1"/>
                </a:solidFill>
              </a:rPr>
              <a:t>over the valley above </a:t>
            </a:r>
            <a:r>
              <a:rPr lang="en-US" sz="2000" dirty="0" err="1">
                <a:solidFill>
                  <a:schemeClr val="tx1"/>
                </a:solidFill>
              </a:rPr>
              <a:t>Wilnsdorf</a:t>
            </a:r>
            <a:r>
              <a:rPr lang="en-US" sz="2000" dirty="0">
                <a:solidFill>
                  <a:schemeClr val="tx1"/>
                </a:solidFill>
              </a:rPr>
              <a:t> on the E 41</a:t>
            </a:r>
            <a:r>
              <a:rPr lang="cs-CZ" sz="2000" dirty="0">
                <a:solidFill>
                  <a:schemeClr val="tx1"/>
                </a:solidFill>
              </a:rPr>
              <a:t> in Germany</a:t>
            </a:r>
            <a:r>
              <a:rPr lang="en-US" sz="2000" dirty="0">
                <a:solidFill>
                  <a:schemeClr val="tx1"/>
                </a:solidFill>
              </a:rPr>
              <a:t>. The project emphasized precision and safety, contributing to smoother traffic and the overall improvement of the city's transport infrastructure.</a:t>
            </a:r>
          </a:p>
        </p:txBody>
      </p:sp>
    </p:spTree>
    <p:extLst>
      <p:ext uri="{BB962C8B-B14F-4D97-AF65-F5344CB8AC3E}">
        <p14:creationId xmlns:p14="http://schemas.microsoft.com/office/powerpoint/2010/main" val="285004447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1A83E29-8B57-4882-A286-563E8F48BC9C}"/>
              </a:ext>
            </a:extLst>
          </p:cNvPr>
          <p:cNvPicPr>
            <a:picLocks noChangeAspect="1"/>
          </p:cNvPicPr>
          <p:nvPr/>
        </p:nvPicPr>
        <p:blipFill rotWithShape="1">
          <a:blip r:embed="rId2">
            <a:extLst>
              <a:ext uri="{28A0092B-C50C-407E-A947-70E740481C1C}">
                <a14:useLocalDpi xmlns:a14="http://schemas.microsoft.com/office/drawing/2010/main" val="0"/>
              </a:ext>
            </a:extLst>
          </a:blip>
          <a:srcRect l="-323" t="3814" r="323" b="2242"/>
          <a:stretch/>
        </p:blipFill>
        <p:spPr>
          <a:xfrm>
            <a:off x="-71718" y="-1"/>
            <a:ext cx="24455718" cy="12496997"/>
          </a:xfrm>
          <a:prstGeom prst="rect">
            <a:avLst/>
          </a:prstGeom>
        </p:spPr>
      </p:pic>
      <p:sp>
        <p:nvSpPr>
          <p:cNvPr id="8" name="Obdélník 7">
            <a:extLst>
              <a:ext uri="{FF2B5EF4-FFF2-40B4-BE49-F238E27FC236}">
                <a16:creationId xmlns:a16="http://schemas.microsoft.com/office/drawing/2014/main" id="{A9A30E89-7A0F-4D54-9D0B-0BC60148766D}"/>
              </a:ext>
            </a:extLst>
          </p:cNvPr>
          <p:cNvSpPr/>
          <p:nvPr/>
        </p:nvSpPr>
        <p:spPr>
          <a:xfrm>
            <a:off x="0" y="-1"/>
            <a:ext cx="7767961" cy="12488400"/>
          </a:xfrm>
          <a:prstGeom prst="rect">
            <a:avLst/>
          </a:prstGeom>
          <a:solidFill>
            <a:schemeClr val="bg1">
              <a:alpha val="7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endParaRPr kumimoji="0" lang="cs-CZ" sz="3200" b="0" i="0" u="none" strike="noStrike" cap="none" spc="64" normalizeH="0" baseline="0">
              <a:ln>
                <a:noFill/>
              </a:ln>
              <a:solidFill>
                <a:srgbClr val="5E5E5E"/>
              </a:solidFill>
              <a:effectLst/>
              <a:uFillTx/>
              <a:latin typeface="+mn-lt"/>
              <a:ea typeface="+mn-ea"/>
              <a:cs typeface="+mn-cs"/>
              <a:sym typeface="FenomenSans-Regular"/>
            </a:endParaRPr>
          </a:p>
        </p:txBody>
      </p:sp>
      <p:grpSp>
        <p:nvGrpSpPr>
          <p:cNvPr id="13" name="Skupina 12">
            <a:extLst>
              <a:ext uri="{FF2B5EF4-FFF2-40B4-BE49-F238E27FC236}">
                <a16:creationId xmlns:a16="http://schemas.microsoft.com/office/drawing/2014/main" id="{BC1E38E0-3D71-40FC-B199-02E541AF3ADC}"/>
              </a:ext>
            </a:extLst>
          </p:cNvPr>
          <p:cNvGrpSpPr/>
          <p:nvPr/>
        </p:nvGrpSpPr>
        <p:grpSpPr>
          <a:xfrm>
            <a:off x="779764" y="386048"/>
            <a:ext cx="6208432" cy="11716301"/>
            <a:chOff x="863345" y="382074"/>
            <a:chExt cx="6208432" cy="11716301"/>
          </a:xfrm>
        </p:grpSpPr>
        <p:sp>
          <p:nvSpPr>
            <p:cNvPr id="14" name="Category">
              <a:extLst>
                <a:ext uri="{FF2B5EF4-FFF2-40B4-BE49-F238E27FC236}">
                  <a16:creationId xmlns:a16="http://schemas.microsoft.com/office/drawing/2014/main" id="{61D78F5B-50A8-4CE4-A75A-2D0DDEE39BE5}"/>
                </a:ext>
              </a:extLst>
            </p:cNvPr>
            <p:cNvSpPr txBox="1"/>
            <p:nvPr/>
          </p:nvSpPr>
          <p:spPr>
            <a:xfrm>
              <a:off x="863345" y="3399463"/>
              <a:ext cx="6145913"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lumMod val="50000"/>
                    </a:schemeClr>
                  </a:solidFill>
                </a:rPr>
                <a:t>Steel structure and bridges</a:t>
              </a:r>
            </a:p>
          </p:txBody>
        </p:sp>
        <p:grpSp>
          <p:nvGrpSpPr>
            <p:cNvPr id="15" name="Skupina 14">
              <a:extLst>
                <a:ext uri="{FF2B5EF4-FFF2-40B4-BE49-F238E27FC236}">
                  <a16:creationId xmlns:a16="http://schemas.microsoft.com/office/drawing/2014/main" id="{9E10FCA7-0F5A-4CD4-A12E-5584B17C197F}"/>
                </a:ext>
              </a:extLst>
            </p:cNvPr>
            <p:cNvGrpSpPr/>
            <p:nvPr/>
          </p:nvGrpSpPr>
          <p:grpSpPr>
            <a:xfrm>
              <a:off x="3688222" y="382074"/>
              <a:ext cx="508000" cy="11716301"/>
              <a:chOff x="3191524" y="382074"/>
              <a:chExt cx="508000" cy="11716301"/>
            </a:xfrm>
          </p:grpSpPr>
          <p:cxnSp>
            <p:nvCxnSpPr>
              <p:cNvPr id="22" name="Přímá spojnice 21">
                <a:extLst>
                  <a:ext uri="{FF2B5EF4-FFF2-40B4-BE49-F238E27FC236}">
                    <a16:creationId xmlns:a16="http://schemas.microsoft.com/office/drawing/2014/main" id="{CBB7A6F3-C57B-4BD1-8B8F-1285B08F824D}"/>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23" name="Čtverec">
                <a:extLst>
                  <a:ext uri="{FF2B5EF4-FFF2-40B4-BE49-F238E27FC236}">
                    <a16:creationId xmlns:a16="http://schemas.microsoft.com/office/drawing/2014/main" id="{7206A88B-80FB-4DE8-AB80-82169675D2FD}"/>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24" name="Přímá spojnice 23">
                <a:extLst>
                  <a:ext uri="{FF2B5EF4-FFF2-40B4-BE49-F238E27FC236}">
                    <a16:creationId xmlns:a16="http://schemas.microsoft.com/office/drawing/2014/main" id="{E199D331-15B5-4B90-BDC9-37D8663367D2}"/>
                  </a:ext>
                </a:extLst>
              </p:cNvPr>
              <p:cNvCxnSpPr>
                <a:cxnSpLocks/>
              </p:cNvCxnSpPr>
              <p:nvPr userDrawn="1"/>
            </p:nvCxnSpPr>
            <p:spPr>
              <a:xfrm>
                <a:off x="3439605" y="10487654"/>
                <a:ext cx="0" cy="1610721"/>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16" name="Skupina 15">
              <a:extLst>
                <a:ext uri="{FF2B5EF4-FFF2-40B4-BE49-F238E27FC236}">
                  <a16:creationId xmlns:a16="http://schemas.microsoft.com/office/drawing/2014/main" id="{94E23890-C77B-4D57-8E0B-8755481E7FB3}"/>
                </a:ext>
              </a:extLst>
            </p:cNvPr>
            <p:cNvGrpSpPr/>
            <p:nvPr/>
          </p:nvGrpSpPr>
          <p:grpSpPr>
            <a:xfrm>
              <a:off x="863345" y="4065788"/>
              <a:ext cx="6208432" cy="6250761"/>
              <a:chOff x="9119042" y="4173037"/>
              <a:chExt cx="6208432" cy="6250761"/>
            </a:xfrm>
          </p:grpSpPr>
          <p:sp>
            <p:nvSpPr>
              <p:cNvPr id="17"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BFBC6377-5B96-40F7-801B-B0F3B5E3CD43}"/>
                  </a:ext>
                </a:extLst>
              </p:cNvPr>
              <p:cNvSpPr txBox="1"/>
              <p:nvPr/>
            </p:nvSpPr>
            <p:spPr>
              <a:xfrm>
                <a:off x="9461182" y="4173037"/>
                <a:ext cx="5461636" cy="588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defRPr>
                    <a:solidFill>
                      <a:srgbClr val="000000"/>
                    </a:solidFill>
                  </a:defRPr>
                </a:pPr>
                <a:r>
                  <a:rPr lang="cs-CZ" dirty="0"/>
                  <a:t>Jan 2021 – Jun 2023</a:t>
                </a:r>
              </a:p>
            </p:txBody>
          </p:sp>
          <p:sp>
            <p:nvSpPr>
              <p:cNvPr id="18" name="Project Title">
                <a:extLst>
                  <a:ext uri="{FF2B5EF4-FFF2-40B4-BE49-F238E27FC236}">
                    <a16:creationId xmlns:a16="http://schemas.microsoft.com/office/drawing/2014/main" id="{2530A953-0C54-4214-9D8B-B8455B14E7E2}"/>
                  </a:ext>
                </a:extLst>
              </p:cNvPr>
              <p:cNvSpPr txBox="1"/>
              <p:nvPr/>
            </p:nvSpPr>
            <p:spPr>
              <a:xfrm>
                <a:off x="9119042" y="4761927"/>
                <a:ext cx="6208432"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5400" dirty="0">
                    <a:latin typeface="Fenomen Sans" panose="00000500000000000000" pitchFamily="50" charset="-18"/>
                  </a:rPr>
                  <a:t>BRIDGE DUISBURG A40</a:t>
                </a:r>
              </a:p>
            </p:txBody>
          </p:sp>
          <p:sp>
            <p:nvSpPr>
              <p:cNvPr id="19" name="Description">
                <a:extLst>
                  <a:ext uri="{FF2B5EF4-FFF2-40B4-BE49-F238E27FC236}">
                    <a16:creationId xmlns:a16="http://schemas.microsoft.com/office/drawing/2014/main" id="{7D839E08-D341-4B03-841A-D9E3270C01F4}"/>
                  </a:ext>
                </a:extLst>
              </p:cNvPr>
              <p:cNvSpPr txBox="1"/>
              <p:nvPr/>
            </p:nvSpPr>
            <p:spPr>
              <a:xfrm>
                <a:off x="10201068" y="6475482"/>
                <a:ext cx="3981859"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latin typeface="Fenomen Sans" panose="00000500000000000000" pitchFamily="50" charset="-18"/>
                  </a:rPr>
                  <a:t>Construction of structural steel of bridge</a:t>
                </a:r>
              </a:p>
            </p:txBody>
          </p:sp>
          <p:sp>
            <p:nvSpPr>
              <p:cNvPr id="20" name="Obdélník 19">
                <a:extLst>
                  <a:ext uri="{FF2B5EF4-FFF2-40B4-BE49-F238E27FC236}">
                    <a16:creationId xmlns:a16="http://schemas.microsoft.com/office/drawing/2014/main" id="{93996F6A-5A24-435C-A5CF-89BE0A515650}"/>
                  </a:ext>
                </a:extLst>
              </p:cNvPr>
              <p:cNvSpPr/>
              <p:nvPr/>
            </p:nvSpPr>
            <p:spPr>
              <a:xfrm>
                <a:off x="9205405" y="7052797"/>
                <a:ext cx="6035706" cy="2554545"/>
              </a:xfrm>
              <a:prstGeom prst="rect">
                <a:avLst/>
              </a:prstGeom>
            </p:spPr>
            <p:txBody>
              <a:bodyPr wrap="square">
                <a:spAutoFit/>
              </a:bodyPr>
              <a:lstStyle/>
              <a:p>
                <a:pPr algn="just">
                  <a:lnSpc>
                    <a:spcPct val="100000"/>
                  </a:lnSpc>
                  <a:spcBef>
                    <a:spcPts val="2400"/>
                  </a:spcBef>
                  <a:defRPr>
                    <a:solidFill>
                      <a:srgbClr val="000000"/>
                    </a:solidFill>
                  </a:defRPr>
                </a:pPr>
                <a:r>
                  <a:rPr lang="en-US" sz="2000" dirty="0" err="1">
                    <a:solidFill>
                      <a:schemeClr val="tx1"/>
                    </a:solidFill>
                  </a:rPr>
                  <a:t>Hutní</a:t>
                </a:r>
                <a:r>
                  <a:rPr lang="en-US" sz="2000" dirty="0">
                    <a:solidFill>
                      <a:schemeClr val="tx1"/>
                    </a:solidFill>
                  </a:rPr>
                  <a:t> </a:t>
                </a:r>
                <a:r>
                  <a:rPr lang="en-US" sz="2000" dirty="0" err="1">
                    <a:solidFill>
                      <a:schemeClr val="tx1"/>
                    </a:solidFill>
                  </a:rPr>
                  <a:t>montáže</a:t>
                </a:r>
                <a:r>
                  <a:rPr lang="en-US" sz="2000" dirty="0">
                    <a:solidFill>
                      <a:schemeClr val="tx1"/>
                    </a:solidFill>
                  </a:rPr>
                  <a:t>, </a:t>
                </a:r>
                <a:r>
                  <a:rPr lang="en-US" sz="2000" dirty="0" err="1">
                    <a:solidFill>
                      <a:schemeClr val="tx1"/>
                    </a:solidFill>
                  </a:rPr>
                  <a:t>a.s.</a:t>
                </a:r>
                <a:r>
                  <a:rPr lang="en-US" sz="2000" dirty="0">
                    <a:solidFill>
                      <a:schemeClr val="tx1"/>
                    </a:solidFill>
                  </a:rPr>
                  <a:t> was involved in the assembly of a new highway bridge on the A40 in Duisburg, Germany. The project included the installation of large steel structures, highlighting the company's expertise in heavy lifting and precision assembly. The bridge, designed to improve traffic flow in a busy urban area, was built under strict technical and safety standards.</a:t>
                </a:r>
              </a:p>
            </p:txBody>
          </p:sp>
          <p:sp>
            <p:nvSpPr>
              <p:cNvPr id="21"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D8702A06-94FC-41F2-B11D-9E2D964A74E2}"/>
                  </a:ext>
                </a:extLst>
              </p:cNvPr>
              <p:cNvSpPr txBox="1"/>
              <p:nvPr/>
            </p:nvSpPr>
            <p:spPr>
              <a:xfrm>
                <a:off x="9461182" y="9916543"/>
                <a:ext cx="5461636" cy="507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a:solidFill>
                      <a:srgbClr val="000000"/>
                    </a:solidFill>
                  </a:defRPr>
                </a:pPr>
                <a:r>
                  <a:rPr lang="cs-CZ" sz="2000" dirty="0">
                    <a:solidFill>
                      <a:schemeClr val="tx2">
                        <a:lumMod val="50000"/>
                      </a:schemeClr>
                    </a:solidFill>
                  </a:rPr>
                  <a:t>DUISBURG, GERMANY</a:t>
                </a:r>
              </a:p>
            </p:txBody>
          </p:sp>
        </p:grpSp>
      </p:grpSp>
    </p:spTree>
    <p:extLst>
      <p:ext uri="{BB962C8B-B14F-4D97-AF65-F5344CB8AC3E}">
        <p14:creationId xmlns:p14="http://schemas.microsoft.com/office/powerpoint/2010/main" val="156737305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12A97D70-378D-4DCA-9511-45A62B2BAD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36541" y="0"/>
            <a:ext cx="16647458" cy="12485594"/>
          </a:xfrm>
          <a:prstGeom prst="rect">
            <a:avLst/>
          </a:prstGeom>
        </p:spPr>
      </p:pic>
      <p:grpSp>
        <p:nvGrpSpPr>
          <p:cNvPr id="15" name="Skupina 14">
            <a:extLst>
              <a:ext uri="{FF2B5EF4-FFF2-40B4-BE49-F238E27FC236}">
                <a16:creationId xmlns:a16="http://schemas.microsoft.com/office/drawing/2014/main" id="{9FF9BFE4-F47F-4E22-AF1C-BCC9A0D772DD}"/>
              </a:ext>
            </a:extLst>
          </p:cNvPr>
          <p:cNvGrpSpPr/>
          <p:nvPr/>
        </p:nvGrpSpPr>
        <p:grpSpPr>
          <a:xfrm>
            <a:off x="821012" y="384646"/>
            <a:ext cx="6208432" cy="11716301"/>
            <a:chOff x="863345" y="382074"/>
            <a:chExt cx="6208432" cy="11716301"/>
          </a:xfrm>
        </p:grpSpPr>
        <p:sp>
          <p:nvSpPr>
            <p:cNvPr id="16" name="Category">
              <a:extLst>
                <a:ext uri="{FF2B5EF4-FFF2-40B4-BE49-F238E27FC236}">
                  <a16:creationId xmlns:a16="http://schemas.microsoft.com/office/drawing/2014/main" id="{D8FCFD44-E268-4031-9C8A-4F36F458C6DE}"/>
                </a:ext>
              </a:extLst>
            </p:cNvPr>
            <p:cNvSpPr txBox="1"/>
            <p:nvPr/>
          </p:nvSpPr>
          <p:spPr>
            <a:xfrm>
              <a:off x="863345" y="3399463"/>
              <a:ext cx="6145913"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solidFill>
                </a:rPr>
                <a:t>Steel structure and bridges</a:t>
              </a:r>
            </a:p>
          </p:txBody>
        </p:sp>
        <p:grpSp>
          <p:nvGrpSpPr>
            <p:cNvPr id="17" name="Skupina 16">
              <a:extLst>
                <a:ext uri="{FF2B5EF4-FFF2-40B4-BE49-F238E27FC236}">
                  <a16:creationId xmlns:a16="http://schemas.microsoft.com/office/drawing/2014/main" id="{E583374E-0C07-434A-A358-BA67628BB881}"/>
                </a:ext>
              </a:extLst>
            </p:cNvPr>
            <p:cNvGrpSpPr/>
            <p:nvPr/>
          </p:nvGrpSpPr>
          <p:grpSpPr>
            <a:xfrm>
              <a:off x="3688222" y="382074"/>
              <a:ext cx="508000" cy="11716301"/>
              <a:chOff x="3191524" y="382074"/>
              <a:chExt cx="508000" cy="11716301"/>
            </a:xfrm>
          </p:grpSpPr>
          <p:cxnSp>
            <p:nvCxnSpPr>
              <p:cNvPr id="24" name="Přímá spojnice 23">
                <a:extLst>
                  <a:ext uri="{FF2B5EF4-FFF2-40B4-BE49-F238E27FC236}">
                    <a16:creationId xmlns:a16="http://schemas.microsoft.com/office/drawing/2014/main" id="{ADF71568-0A56-4DD4-82E1-B84290DCBEE2}"/>
                  </a:ext>
                </a:extLst>
              </p:cNvPr>
              <p:cNvCxnSpPr>
                <a:cxnSpLocks/>
              </p:cNvCxnSpPr>
              <p:nvPr userDrawn="1"/>
            </p:nvCxnSpPr>
            <p:spPr>
              <a:xfrm>
                <a:off x="3439605" y="382074"/>
                <a:ext cx="0" cy="1872000"/>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sp>
            <p:nvSpPr>
              <p:cNvPr id="25" name="Čtverec">
                <a:extLst>
                  <a:ext uri="{FF2B5EF4-FFF2-40B4-BE49-F238E27FC236}">
                    <a16:creationId xmlns:a16="http://schemas.microsoft.com/office/drawing/2014/main" id="{CD2EFAC4-AC3F-4033-9B2F-3F73F83235A7}"/>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26" name="Přímá spojnice 25">
                <a:extLst>
                  <a:ext uri="{FF2B5EF4-FFF2-40B4-BE49-F238E27FC236}">
                    <a16:creationId xmlns:a16="http://schemas.microsoft.com/office/drawing/2014/main" id="{F5EACE53-54D8-425A-BE0D-CF5E2C55FB6D}"/>
                  </a:ext>
                </a:extLst>
              </p:cNvPr>
              <p:cNvCxnSpPr>
                <a:cxnSpLocks/>
              </p:cNvCxnSpPr>
              <p:nvPr userDrawn="1"/>
            </p:nvCxnSpPr>
            <p:spPr>
              <a:xfrm>
                <a:off x="3439605" y="10487654"/>
                <a:ext cx="0" cy="1610721"/>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18" name="Skupina 17">
              <a:extLst>
                <a:ext uri="{FF2B5EF4-FFF2-40B4-BE49-F238E27FC236}">
                  <a16:creationId xmlns:a16="http://schemas.microsoft.com/office/drawing/2014/main" id="{C2796C94-43BE-49DE-936F-23F88A7AF698}"/>
                </a:ext>
              </a:extLst>
            </p:cNvPr>
            <p:cNvGrpSpPr/>
            <p:nvPr/>
          </p:nvGrpSpPr>
          <p:grpSpPr>
            <a:xfrm>
              <a:off x="863345" y="4506299"/>
              <a:ext cx="6208432" cy="5805094"/>
              <a:chOff x="9119042" y="4613548"/>
              <a:chExt cx="6208432" cy="5805094"/>
            </a:xfrm>
          </p:grpSpPr>
          <p:sp>
            <p:nvSpPr>
              <p:cNvPr id="19"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F72DCB5D-6745-4B40-8C88-DDD9299D2F3A}"/>
                  </a:ext>
                </a:extLst>
              </p:cNvPr>
              <p:cNvSpPr txBox="1"/>
              <p:nvPr/>
            </p:nvSpPr>
            <p:spPr>
              <a:xfrm>
                <a:off x="9492439" y="4613548"/>
                <a:ext cx="5461636" cy="588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defRPr>
                    <a:solidFill>
                      <a:srgbClr val="000000"/>
                    </a:solidFill>
                  </a:defRPr>
                </a:pPr>
                <a:r>
                  <a:rPr lang="cs-CZ" dirty="0"/>
                  <a:t>Jan 2022 – </a:t>
                </a:r>
                <a:r>
                  <a:rPr lang="cs-CZ" dirty="0" err="1"/>
                  <a:t>Oct</a:t>
                </a:r>
                <a:r>
                  <a:rPr lang="cs-CZ" dirty="0"/>
                  <a:t> 2022</a:t>
                </a:r>
              </a:p>
            </p:txBody>
          </p:sp>
          <p:sp>
            <p:nvSpPr>
              <p:cNvPr id="20" name="Project Title">
                <a:extLst>
                  <a:ext uri="{FF2B5EF4-FFF2-40B4-BE49-F238E27FC236}">
                    <a16:creationId xmlns:a16="http://schemas.microsoft.com/office/drawing/2014/main" id="{2DF55885-9534-43D3-A43E-08DBEFF0187E}"/>
                  </a:ext>
                </a:extLst>
              </p:cNvPr>
              <p:cNvSpPr txBox="1"/>
              <p:nvPr/>
            </p:nvSpPr>
            <p:spPr>
              <a:xfrm>
                <a:off x="9119042" y="5177425"/>
                <a:ext cx="6208432"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5400" dirty="0">
                    <a:latin typeface="Fenomen Sans" panose="00000500000000000000" pitchFamily="50" charset="-18"/>
                  </a:rPr>
                  <a:t>BRIDGE BLANSKO</a:t>
                </a:r>
              </a:p>
            </p:txBody>
          </p:sp>
          <p:sp>
            <p:nvSpPr>
              <p:cNvPr id="21" name="Description">
                <a:extLst>
                  <a:ext uri="{FF2B5EF4-FFF2-40B4-BE49-F238E27FC236}">
                    <a16:creationId xmlns:a16="http://schemas.microsoft.com/office/drawing/2014/main" id="{B996FE23-64E1-4FB3-95BC-3710B9344B3B}"/>
                  </a:ext>
                </a:extLst>
              </p:cNvPr>
              <p:cNvSpPr txBox="1"/>
              <p:nvPr/>
            </p:nvSpPr>
            <p:spPr>
              <a:xfrm>
                <a:off x="10232328" y="6095891"/>
                <a:ext cx="3981859"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latin typeface="Fenomen Sans" panose="00000500000000000000" pitchFamily="50" charset="-18"/>
                  </a:rPr>
                  <a:t>Construction of structural steel of bridge</a:t>
                </a:r>
              </a:p>
            </p:txBody>
          </p:sp>
          <p:sp>
            <p:nvSpPr>
              <p:cNvPr id="22" name="Obdélník 21">
                <a:extLst>
                  <a:ext uri="{FF2B5EF4-FFF2-40B4-BE49-F238E27FC236}">
                    <a16:creationId xmlns:a16="http://schemas.microsoft.com/office/drawing/2014/main" id="{8F1159C2-0859-4537-A149-9DACB3AEC130}"/>
                  </a:ext>
                </a:extLst>
              </p:cNvPr>
              <p:cNvSpPr/>
              <p:nvPr/>
            </p:nvSpPr>
            <p:spPr>
              <a:xfrm>
                <a:off x="9174147" y="6736729"/>
                <a:ext cx="6035706" cy="2862322"/>
              </a:xfrm>
              <a:prstGeom prst="rect">
                <a:avLst/>
              </a:prstGeom>
            </p:spPr>
            <p:txBody>
              <a:bodyPr wrap="square">
                <a:spAutoFit/>
              </a:bodyPr>
              <a:lstStyle/>
              <a:p>
                <a:pPr algn="just">
                  <a:lnSpc>
                    <a:spcPct val="100000"/>
                  </a:lnSpc>
                  <a:spcBef>
                    <a:spcPts val="2400"/>
                  </a:spcBef>
                  <a:defRPr>
                    <a:solidFill>
                      <a:srgbClr val="000000"/>
                    </a:solidFill>
                  </a:defRPr>
                </a:pPr>
                <a:r>
                  <a:rPr lang="en-US" sz="2000" dirty="0" err="1"/>
                  <a:t>Hutní</a:t>
                </a:r>
                <a:r>
                  <a:rPr lang="en-US" sz="2000" dirty="0"/>
                  <a:t> </a:t>
                </a:r>
                <a:r>
                  <a:rPr lang="en-US" sz="2000" dirty="0" err="1"/>
                  <a:t>montáže</a:t>
                </a:r>
                <a:r>
                  <a:rPr lang="en-US" sz="2000" dirty="0"/>
                  <a:t>, </a:t>
                </a:r>
                <a:r>
                  <a:rPr lang="en-US" sz="2000" dirty="0" err="1"/>
                  <a:t>a.s.</a:t>
                </a:r>
                <a:r>
                  <a:rPr lang="en-US" sz="2000" dirty="0"/>
                  <a:t> carried out the steel structure assembly. The new road bridge, which spanned the railway line and the </a:t>
                </a:r>
                <a:r>
                  <a:rPr lang="en-US" sz="2000" dirty="0" err="1"/>
                  <a:t>Svitava</a:t>
                </a:r>
                <a:r>
                  <a:rPr lang="en-US" sz="2000" dirty="0"/>
                  <a:t> River, fulfilled a long-standing wish of local residents to connect two parts of the town, divided by the river and the railway line</a:t>
                </a:r>
                <a:r>
                  <a:rPr lang="cs-CZ" sz="2000" dirty="0"/>
                  <a:t>.</a:t>
                </a:r>
                <a:r>
                  <a:rPr lang="en-US" sz="2000" dirty="0"/>
                  <a:t>The project emphasized precision and safety, contributing to smoother traffic and the overall improvement of the city's transport infrastructure.</a:t>
                </a:r>
              </a:p>
            </p:txBody>
          </p:sp>
          <p:sp>
            <p:nvSpPr>
              <p:cNvPr id="23"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E9DB154B-7EDE-40DF-832B-853D54BD2803}"/>
                  </a:ext>
                </a:extLst>
              </p:cNvPr>
              <p:cNvSpPr txBox="1"/>
              <p:nvPr/>
            </p:nvSpPr>
            <p:spPr>
              <a:xfrm>
                <a:off x="9461180" y="9911387"/>
                <a:ext cx="5461636" cy="507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a:solidFill>
                      <a:srgbClr val="000000"/>
                    </a:solidFill>
                  </a:defRPr>
                </a:pPr>
                <a:r>
                  <a:rPr lang="cs-CZ" sz="2000" dirty="0">
                    <a:solidFill>
                      <a:schemeClr val="tx2"/>
                    </a:solidFill>
                  </a:rPr>
                  <a:t>BLANSKO, CZECH REPUBLIC </a:t>
                </a:r>
              </a:p>
            </p:txBody>
          </p:sp>
        </p:grpSp>
      </p:grpSp>
    </p:spTree>
    <p:extLst>
      <p:ext uri="{BB962C8B-B14F-4D97-AF65-F5344CB8AC3E}">
        <p14:creationId xmlns:p14="http://schemas.microsoft.com/office/powerpoint/2010/main" val="211915418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88EF250-AF14-4C31-AE65-36CE516C5A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6915"/>
            <a:ext cx="24384000" cy="12492000"/>
          </a:xfrm>
          <a:prstGeom prst="rect">
            <a:avLst/>
          </a:prstGeom>
        </p:spPr>
      </p:pic>
      <p:pic>
        <p:nvPicPr>
          <p:cNvPr id="5" name="Obrázek 4">
            <a:extLst>
              <a:ext uri="{FF2B5EF4-FFF2-40B4-BE49-F238E27FC236}">
                <a16:creationId xmlns:a16="http://schemas.microsoft.com/office/drawing/2014/main" id="{8C03BD86-72BC-05E5-02B9-283CB48119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
            <a:ext cx="24383999" cy="12491999"/>
          </a:xfrm>
          <a:prstGeom prst="rect">
            <a:avLst/>
          </a:prstGeom>
        </p:spPr>
      </p:pic>
      <p:sp>
        <p:nvSpPr>
          <p:cNvPr id="40" name="Obdélník 39">
            <a:extLst>
              <a:ext uri="{FF2B5EF4-FFF2-40B4-BE49-F238E27FC236}">
                <a16:creationId xmlns:a16="http://schemas.microsoft.com/office/drawing/2014/main" id="{C189ED3B-8C09-41FE-95DB-D143D3BA569C}"/>
              </a:ext>
            </a:extLst>
          </p:cNvPr>
          <p:cNvSpPr/>
          <p:nvPr/>
        </p:nvSpPr>
        <p:spPr>
          <a:xfrm>
            <a:off x="1" y="-5158"/>
            <a:ext cx="7767961" cy="12492000"/>
          </a:xfrm>
          <a:prstGeom prst="rect">
            <a:avLst/>
          </a:prstGeom>
          <a:solidFill>
            <a:schemeClr val="bg1">
              <a:alpha val="7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endParaRPr kumimoji="0" lang="cs-CZ" sz="3200" b="0" i="0" u="none" strike="noStrike" cap="none" spc="64" normalizeH="0" baseline="0">
              <a:ln>
                <a:noFill/>
              </a:ln>
              <a:solidFill>
                <a:srgbClr val="5E5E5E"/>
              </a:solidFill>
              <a:effectLst/>
              <a:uFillTx/>
              <a:latin typeface="+mn-lt"/>
              <a:ea typeface="+mn-ea"/>
              <a:cs typeface="+mn-cs"/>
              <a:sym typeface="FenomenSans-Regular"/>
            </a:endParaRPr>
          </a:p>
        </p:txBody>
      </p:sp>
      <p:grpSp>
        <p:nvGrpSpPr>
          <p:cNvPr id="15" name="Skupina 14">
            <a:extLst>
              <a:ext uri="{FF2B5EF4-FFF2-40B4-BE49-F238E27FC236}">
                <a16:creationId xmlns:a16="http://schemas.microsoft.com/office/drawing/2014/main" id="{9FF9BFE4-F47F-4E22-AF1C-BCC9A0D772DD}"/>
              </a:ext>
            </a:extLst>
          </p:cNvPr>
          <p:cNvGrpSpPr/>
          <p:nvPr/>
        </p:nvGrpSpPr>
        <p:grpSpPr>
          <a:xfrm>
            <a:off x="821012" y="384646"/>
            <a:ext cx="6208432" cy="11716301"/>
            <a:chOff x="863345" y="382074"/>
            <a:chExt cx="6208432" cy="11716301"/>
          </a:xfrm>
        </p:grpSpPr>
        <p:sp>
          <p:nvSpPr>
            <p:cNvPr id="16" name="Category">
              <a:extLst>
                <a:ext uri="{FF2B5EF4-FFF2-40B4-BE49-F238E27FC236}">
                  <a16:creationId xmlns:a16="http://schemas.microsoft.com/office/drawing/2014/main" id="{D8FCFD44-E268-4031-9C8A-4F36F458C6DE}"/>
                </a:ext>
              </a:extLst>
            </p:cNvPr>
            <p:cNvSpPr txBox="1"/>
            <p:nvPr/>
          </p:nvSpPr>
          <p:spPr>
            <a:xfrm>
              <a:off x="863345" y="3399463"/>
              <a:ext cx="6145913"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solidFill>
                    <a:schemeClr val="tx2">
                      <a:lumMod val="75000"/>
                    </a:schemeClr>
                  </a:solidFill>
                </a:rPr>
                <a:t>Steel structure and bridges</a:t>
              </a:r>
            </a:p>
          </p:txBody>
        </p:sp>
        <p:grpSp>
          <p:nvGrpSpPr>
            <p:cNvPr id="17" name="Skupina 16">
              <a:extLst>
                <a:ext uri="{FF2B5EF4-FFF2-40B4-BE49-F238E27FC236}">
                  <a16:creationId xmlns:a16="http://schemas.microsoft.com/office/drawing/2014/main" id="{E583374E-0C07-434A-A358-BA67628BB881}"/>
                </a:ext>
              </a:extLst>
            </p:cNvPr>
            <p:cNvGrpSpPr/>
            <p:nvPr/>
          </p:nvGrpSpPr>
          <p:grpSpPr>
            <a:xfrm>
              <a:off x="3688222" y="382074"/>
              <a:ext cx="508000" cy="11716301"/>
              <a:chOff x="3191524" y="382074"/>
              <a:chExt cx="508000" cy="11716301"/>
            </a:xfrm>
          </p:grpSpPr>
          <p:cxnSp>
            <p:nvCxnSpPr>
              <p:cNvPr id="24" name="Přímá spojnice 23">
                <a:extLst>
                  <a:ext uri="{FF2B5EF4-FFF2-40B4-BE49-F238E27FC236}">
                    <a16:creationId xmlns:a16="http://schemas.microsoft.com/office/drawing/2014/main" id="{ADF71568-0A56-4DD4-82E1-B84290DCBEE2}"/>
                  </a:ext>
                </a:extLst>
              </p:cNvPr>
              <p:cNvCxnSpPr>
                <a:cxnSpLocks/>
              </p:cNvCxnSpPr>
              <p:nvPr userDrawn="1"/>
            </p:nvCxnSpPr>
            <p:spPr>
              <a:xfrm>
                <a:off x="3439605" y="382074"/>
                <a:ext cx="0" cy="1872000"/>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25" name="Čtverec">
                <a:extLst>
                  <a:ext uri="{FF2B5EF4-FFF2-40B4-BE49-F238E27FC236}">
                    <a16:creationId xmlns:a16="http://schemas.microsoft.com/office/drawing/2014/main" id="{CD2EFAC4-AC3F-4033-9B2F-3F73F83235A7}"/>
                  </a:ext>
                </a:extLst>
              </p:cNvPr>
              <p:cNvSpPr/>
              <p:nvPr/>
            </p:nvSpPr>
            <p:spPr>
              <a:xfrm>
                <a:off x="3191524" y="2551022"/>
                <a:ext cx="508000"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cxnSp>
            <p:nvCxnSpPr>
              <p:cNvPr id="26" name="Přímá spojnice 25">
                <a:extLst>
                  <a:ext uri="{FF2B5EF4-FFF2-40B4-BE49-F238E27FC236}">
                    <a16:creationId xmlns:a16="http://schemas.microsoft.com/office/drawing/2014/main" id="{F5EACE53-54D8-425A-BE0D-CF5E2C55FB6D}"/>
                  </a:ext>
                </a:extLst>
              </p:cNvPr>
              <p:cNvCxnSpPr>
                <a:cxnSpLocks/>
              </p:cNvCxnSpPr>
              <p:nvPr userDrawn="1"/>
            </p:nvCxnSpPr>
            <p:spPr>
              <a:xfrm>
                <a:off x="3439605" y="10798778"/>
                <a:ext cx="0" cy="1299597"/>
              </a:xfrm>
              <a:prstGeom prst="line">
                <a:avLst/>
              </a:prstGeom>
              <a:noFill/>
              <a:ln w="254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18" name="Skupina 17">
              <a:extLst>
                <a:ext uri="{FF2B5EF4-FFF2-40B4-BE49-F238E27FC236}">
                  <a16:creationId xmlns:a16="http://schemas.microsoft.com/office/drawing/2014/main" id="{C2796C94-43BE-49DE-936F-23F88A7AF698}"/>
                </a:ext>
              </a:extLst>
            </p:cNvPr>
            <p:cNvGrpSpPr/>
            <p:nvPr/>
          </p:nvGrpSpPr>
          <p:grpSpPr>
            <a:xfrm>
              <a:off x="863345" y="4506299"/>
              <a:ext cx="6208432" cy="6173271"/>
              <a:chOff x="9119042" y="4613548"/>
              <a:chExt cx="6208432" cy="6173271"/>
            </a:xfrm>
          </p:grpSpPr>
          <p:sp>
            <p:nvSpPr>
              <p:cNvPr id="19"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F72DCB5D-6745-4B40-8C88-DDD9299D2F3A}"/>
                  </a:ext>
                </a:extLst>
              </p:cNvPr>
              <p:cNvSpPr txBox="1"/>
              <p:nvPr/>
            </p:nvSpPr>
            <p:spPr>
              <a:xfrm>
                <a:off x="9492439" y="4613548"/>
                <a:ext cx="5461636" cy="588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defRPr>
                    <a:solidFill>
                      <a:srgbClr val="000000"/>
                    </a:solidFill>
                  </a:defRPr>
                </a:pPr>
                <a:r>
                  <a:rPr lang="cs-CZ" dirty="0"/>
                  <a:t>Jan 2022 – </a:t>
                </a:r>
                <a:r>
                  <a:rPr lang="cs-CZ" dirty="0" err="1"/>
                  <a:t>Oct</a:t>
                </a:r>
                <a:r>
                  <a:rPr lang="cs-CZ" dirty="0"/>
                  <a:t> 2022</a:t>
                </a:r>
              </a:p>
            </p:txBody>
          </p:sp>
          <p:sp>
            <p:nvSpPr>
              <p:cNvPr id="20" name="Project Title">
                <a:extLst>
                  <a:ext uri="{FF2B5EF4-FFF2-40B4-BE49-F238E27FC236}">
                    <a16:creationId xmlns:a16="http://schemas.microsoft.com/office/drawing/2014/main" id="{2DF55885-9534-43D3-A43E-08DBEFF0187E}"/>
                  </a:ext>
                </a:extLst>
              </p:cNvPr>
              <p:cNvSpPr txBox="1"/>
              <p:nvPr/>
            </p:nvSpPr>
            <p:spPr>
              <a:xfrm>
                <a:off x="9119042" y="5177425"/>
                <a:ext cx="6208432"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lnSpc>
                    <a:spcPct val="100000"/>
                  </a:lnSpc>
                  <a:spcBef>
                    <a:spcPts val="0"/>
                  </a:spcBef>
                  <a:defRPr sz="4400" b="1" spc="88">
                    <a:solidFill>
                      <a:srgbClr val="000000"/>
                    </a:solidFill>
                  </a:defRPr>
                </a:lvl1pPr>
              </a:lstStyle>
              <a:p>
                <a:r>
                  <a:rPr lang="cs-CZ" sz="5400" dirty="0">
                    <a:latin typeface="Fenomen Sans" panose="00000500000000000000" pitchFamily="50" charset="-18"/>
                  </a:rPr>
                  <a:t>BRIDGE KARVINÁ</a:t>
                </a:r>
              </a:p>
            </p:txBody>
          </p:sp>
          <p:sp>
            <p:nvSpPr>
              <p:cNvPr id="21" name="Description">
                <a:extLst>
                  <a:ext uri="{FF2B5EF4-FFF2-40B4-BE49-F238E27FC236}">
                    <a16:creationId xmlns:a16="http://schemas.microsoft.com/office/drawing/2014/main" id="{B996FE23-64E1-4FB3-95BC-3710B9344B3B}"/>
                  </a:ext>
                </a:extLst>
              </p:cNvPr>
              <p:cNvSpPr txBox="1"/>
              <p:nvPr/>
            </p:nvSpPr>
            <p:spPr>
              <a:xfrm>
                <a:off x="10232328" y="6095891"/>
                <a:ext cx="3981859"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3800" b="1" spc="0">
                    <a:solidFill>
                      <a:srgbClr val="000000"/>
                    </a:solidFill>
                  </a:defRPr>
                </a:lvl1pPr>
              </a:lstStyle>
              <a:p>
                <a:r>
                  <a:rPr lang="en-US" sz="1800" dirty="0">
                    <a:solidFill>
                      <a:srgbClr val="004380"/>
                    </a:solidFill>
                    <a:latin typeface="Fenomen Sans" panose="00000500000000000000" pitchFamily="50" charset="-18"/>
                  </a:rPr>
                  <a:t>Construction of structural steel of bridge</a:t>
                </a:r>
              </a:p>
            </p:txBody>
          </p:sp>
          <p:sp>
            <p:nvSpPr>
              <p:cNvPr id="22" name="Obdélník 21">
                <a:extLst>
                  <a:ext uri="{FF2B5EF4-FFF2-40B4-BE49-F238E27FC236}">
                    <a16:creationId xmlns:a16="http://schemas.microsoft.com/office/drawing/2014/main" id="{8F1159C2-0859-4537-A149-9DACB3AEC130}"/>
                  </a:ext>
                </a:extLst>
              </p:cNvPr>
              <p:cNvSpPr/>
              <p:nvPr/>
            </p:nvSpPr>
            <p:spPr>
              <a:xfrm>
                <a:off x="9174147" y="6736729"/>
                <a:ext cx="6035706" cy="3170099"/>
              </a:xfrm>
              <a:prstGeom prst="rect">
                <a:avLst/>
              </a:prstGeom>
            </p:spPr>
            <p:txBody>
              <a:bodyPr wrap="square">
                <a:spAutoFit/>
              </a:bodyPr>
              <a:lstStyle/>
              <a:p>
                <a:pPr algn="just">
                  <a:lnSpc>
                    <a:spcPct val="100000"/>
                  </a:lnSpc>
                  <a:spcBef>
                    <a:spcPts val="2400"/>
                  </a:spcBef>
                  <a:defRPr>
                    <a:solidFill>
                      <a:srgbClr val="000000"/>
                    </a:solidFill>
                  </a:defRPr>
                </a:pPr>
                <a:r>
                  <a:rPr lang="en-US" sz="2000" dirty="0" err="1">
                    <a:solidFill>
                      <a:schemeClr val="tx1"/>
                    </a:solidFill>
                  </a:rPr>
                  <a:t>Hutní</a:t>
                </a:r>
                <a:r>
                  <a:rPr lang="en-US" sz="2000" dirty="0">
                    <a:solidFill>
                      <a:schemeClr val="tx1"/>
                    </a:solidFill>
                  </a:rPr>
                  <a:t> </a:t>
                </a:r>
                <a:r>
                  <a:rPr lang="en-US" sz="2000" dirty="0" err="1">
                    <a:solidFill>
                      <a:schemeClr val="tx1"/>
                    </a:solidFill>
                  </a:rPr>
                  <a:t>montáže</a:t>
                </a:r>
                <a:r>
                  <a:rPr lang="en-US" sz="2000" dirty="0">
                    <a:solidFill>
                      <a:schemeClr val="tx1"/>
                    </a:solidFill>
                  </a:rPr>
                  <a:t>, </a:t>
                </a:r>
                <a:r>
                  <a:rPr lang="en-US" sz="2000" dirty="0" err="1">
                    <a:solidFill>
                      <a:schemeClr val="tx1"/>
                    </a:solidFill>
                  </a:rPr>
                  <a:t>a.s.</a:t>
                </a:r>
                <a:r>
                  <a:rPr lang="en-US" sz="2000" dirty="0">
                    <a:solidFill>
                      <a:schemeClr val="tx1"/>
                    </a:solidFill>
                  </a:rPr>
                  <a:t> carried out the steel structure assembly for a new bridge in </a:t>
                </a:r>
                <a:r>
                  <a:rPr lang="cs-CZ" sz="2000" dirty="0">
                    <a:solidFill>
                      <a:schemeClr val="tx1"/>
                    </a:solidFill>
                  </a:rPr>
                  <a:t>Karviná</a:t>
                </a:r>
                <a:r>
                  <a:rPr lang="en-US" sz="2000" dirty="0">
                    <a:solidFill>
                      <a:schemeClr val="tx1"/>
                    </a:solidFill>
                  </a:rPr>
                  <a:t>.</a:t>
                </a:r>
                <a:r>
                  <a:rPr lang="cs-CZ" sz="2000" dirty="0">
                    <a:solidFill>
                      <a:schemeClr val="tx1"/>
                    </a:solidFill>
                  </a:rPr>
                  <a:t> </a:t>
                </a:r>
                <a:r>
                  <a:rPr lang="en-US" sz="2000" dirty="0">
                    <a:solidFill>
                      <a:schemeClr val="tx1"/>
                    </a:solidFill>
                  </a:rPr>
                  <a:t>The bridge over the </a:t>
                </a:r>
                <a:r>
                  <a:rPr lang="en-US" sz="2000" dirty="0" err="1">
                    <a:solidFill>
                      <a:schemeClr val="tx1"/>
                    </a:solidFill>
                  </a:rPr>
                  <a:t>Olše</a:t>
                </a:r>
                <a:r>
                  <a:rPr lang="en-US" sz="2000" dirty="0">
                    <a:solidFill>
                      <a:schemeClr val="tx1"/>
                    </a:solidFill>
                  </a:rPr>
                  <a:t> itself is a three-pole steel-concrete bridge with a total length of 180 </a:t>
                </a:r>
                <a:r>
                  <a:rPr lang="en-US" sz="2000" dirty="0" err="1">
                    <a:solidFill>
                      <a:schemeClr val="tx1"/>
                    </a:solidFill>
                  </a:rPr>
                  <a:t>metres</a:t>
                </a:r>
                <a:r>
                  <a:rPr lang="en-US" sz="2000" dirty="0">
                    <a:solidFill>
                      <a:schemeClr val="tx1"/>
                    </a:solidFill>
                  </a:rPr>
                  <a:t>, while the span of the main bridge span (over the river) is 70 </a:t>
                </a:r>
                <a:r>
                  <a:rPr lang="en-US" sz="2000" dirty="0" err="1">
                    <a:solidFill>
                      <a:schemeClr val="tx1"/>
                    </a:solidFill>
                  </a:rPr>
                  <a:t>metres</a:t>
                </a:r>
                <a:r>
                  <a:rPr lang="en-US" sz="2000" dirty="0">
                    <a:solidFill>
                      <a:schemeClr val="tx1"/>
                    </a:solidFill>
                  </a:rPr>
                  <a:t>. 820 </a:t>
                </a:r>
                <a:r>
                  <a:rPr lang="en-US" sz="2000" dirty="0" err="1">
                    <a:solidFill>
                      <a:schemeClr val="tx1"/>
                    </a:solidFill>
                  </a:rPr>
                  <a:t>tonnes</a:t>
                </a:r>
                <a:r>
                  <a:rPr lang="en-US" sz="2000" dirty="0">
                    <a:solidFill>
                      <a:schemeClr val="tx1"/>
                    </a:solidFill>
                  </a:rPr>
                  <a:t> of steel will be stored in the steel structure of the bridge. The project emphasized precision and safety, contributing to smoother traffic and the overall improvement of the city's transport infrastructure.</a:t>
                </a:r>
              </a:p>
            </p:txBody>
          </p:sp>
          <p:sp>
            <p:nvSpPr>
              <p:cNvPr id="23" name="Lorem ipsum dolor sit amet, consectetur adipiscing elit. Aenean nibh ligula, finibus vel congue et, posuere quis urna. Nulla sit amet lorem non dui luctus interdum.…">
                <a:extLst>
                  <a:ext uri="{FF2B5EF4-FFF2-40B4-BE49-F238E27FC236}">
                    <a16:creationId xmlns:a16="http://schemas.microsoft.com/office/drawing/2014/main" id="{E9DB154B-7EDE-40DF-832B-853D54BD2803}"/>
                  </a:ext>
                </a:extLst>
              </p:cNvPr>
              <p:cNvSpPr txBox="1"/>
              <p:nvPr/>
            </p:nvSpPr>
            <p:spPr>
              <a:xfrm>
                <a:off x="9451193" y="10279564"/>
                <a:ext cx="5461636" cy="507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a:solidFill>
                      <a:srgbClr val="000000"/>
                    </a:solidFill>
                  </a:defRPr>
                </a:pPr>
                <a:r>
                  <a:rPr lang="cs-CZ" sz="2000" dirty="0">
                    <a:solidFill>
                      <a:schemeClr val="tx2">
                        <a:lumMod val="75000"/>
                      </a:schemeClr>
                    </a:solidFill>
                  </a:rPr>
                  <a:t>KARVINÁ, CZECH REPUBLIC </a:t>
                </a:r>
              </a:p>
            </p:txBody>
          </p:sp>
        </p:grpSp>
      </p:grpSp>
    </p:spTree>
    <p:extLst>
      <p:ext uri="{BB962C8B-B14F-4D97-AF65-F5344CB8AC3E}">
        <p14:creationId xmlns:p14="http://schemas.microsoft.com/office/powerpoint/2010/main" val="123779669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rtfolio">
            <a:extLst>
              <a:ext uri="{FF2B5EF4-FFF2-40B4-BE49-F238E27FC236}">
                <a16:creationId xmlns:a16="http://schemas.microsoft.com/office/drawing/2014/main" id="{CF6587A5-763D-4495-A605-538F214575C2}"/>
              </a:ext>
            </a:extLst>
          </p:cNvPr>
          <p:cNvSpPr txBox="1">
            <a:spLocks/>
          </p:cNvSpPr>
          <p:nvPr/>
        </p:nvSpPr>
        <p:spPr>
          <a:xfrm>
            <a:off x="9343060" y="1997770"/>
            <a:ext cx="5354606" cy="6183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2600"/>
            </a:lvl1pPr>
            <a:lvl2pPr marL="685800" indent="-228600" defTabSz="914400" eaLnBrk="1" latinLnBrk="0" hangingPunct="1">
              <a:lnSpc>
                <a:spcPct val="90000"/>
              </a:lnSpc>
              <a:spcBef>
                <a:spcPts val="500"/>
              </a:spcBef>
              <a:buFont typeface="Arial" panose="020B0604020202020204" pitchFamily="34" charset="0"/>
              <a:buChar char="•"/>
              <a:defRPr sz="2400">
                <a:latin typeface="+mn-lt"/>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r>
              <a:rPr lang="en-US" dirty="0"/>
              <a:t>STEEL STRUCTURE ERECTION</a:t>
            </a:r>
          </a:p>
        </p:txBody>
      </p:sp>
      <p:graphicFrame>
        <p:nvGraphicFramePr>
          <p:cNvPr id="3" name="Tabulka 2">
            <a:extLst>
              <a:ext uri="{FF2B5EF4-FFF2-40B4-BE49-F238E27FC236}">
                <a16:creationId xmlns:a16="http://schemas.microsoft.com/office/drawing/2014/main" id="{3201A551-66C6-491E-ADBE-2ADE70EBF335}"/>
              </a:ext>
            </a:extLst>
          </p:cNvPr>
          <p:cNvGraphicFramePr>
            <a:graphicFrameLocks noGrp="1"/>
          </p:cNvGraphicFramePr>
          <p:nvPr>
            <p:extLst>
              <p:ext uri="{D42A27DB-BD31-4B8C-83A1-F6EECF244321}">
                <p14:modId xmlns:p14="http://schemas.microsoft.com/office/powerpoint/2010/main" val="2277168997"/>
              </p:ext>
            </p:extLst>
          </p:nvPr>
        </p:nvGraphicFramePr>
        <p:xfrm>
          <a:off x="381738" y="3071675"/>
          <a:ext cx="23445928" cy="9050441"/>
        </p:xfrm>
        <a:graphic>
          <a:graphicData uri="http://schemas.openxmlformats.org/drawingml/2006/table">
            <a:tbl>
              <a:tblPr/>
              <a:tblGrid>
                <a:gridCol w="2888268">
                  <a:extLst>
                    <a:ext uri="{9D8B030D-6E8A-4147-A177-3AD203B41FA5}">
                      <a16:colId xmlns:a16="http://schemas.microsoft.com/office/drawing/2014/main" val="3075208230"/>
                    </a:ext>
                  </a:extLst>
                </a:gridCol>
                <a:gridCol w="5249989">
                  <a:extLst>
                    <a:ext uri="{9D8B030D-6E8A-4147-A177-3AD203B41FA5}">
                      <a16:colId xmlns:a16="http://schemas.microsoft.com/office/drawing/2014/main" val="3175965087"/>
                    </a:ext>
                  </a:extLst>
                </a:gridCol>
                <a:gridCol w="6466948">
                  <a:extLst>
                    <a:ext uri="{9D8B030D-6E8A-4147-A177-3AD203B41FA5}">
                      <a16:colId xmlns:a16="http://schemas.microsoft.com/office/drawing/2014/main" val="1551762895"/>
                    </a:ext>
                  </a:extLst>
                </a:gridCol>
                <a:gridCol w="5265635">
                  <a:extLst>
                    <a:ext uri="{9D8B030D-6E8A-4147-A177-3AD203B41FA5}">
                      <a16:colId xmlns:a16="http://schemas.microsoft.com/office/drawing/2014/main" val="3099817611"/>
                    </a:ext>
                  </a:extLst>
                </a:gridCol>
                <a:gridCol w="3575088">
                  <a:extLst>
                    <a:ext uri="{9D8B030D-6E8A-4147-A177-3AD203B41FA5}">
                      <a16:colId xmlns:a16="http://schemas.microsoft.com/office/drawing/2014/main" val="171766323"/>
                    </a:ext>
                  </a:extLst>
                </a:gridCol>
              </a:tblGrid>
              <a:tr h="568253">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dirty="0">
                          <a:solidFill>
                            <a:schemeClr val="lt1"/>
                          </a:solidFill>
                          <a:effectLst/>
                          <a:uFillTx/>
                          <a:latin typeface="Arial" panose="020B0604020202020204" pitchFamily="34" charset="0"/>
                          <a:ea typeface="+mn-ea"/>
                          <a:cs typeface="Arial" panose="020B0604020202020204" pitchFamily="34" charset="0"/>
                          <a:sym typeface="Fenomen Sans"/>
                        </a:rPr>
                        <a:t>Year</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dirty="0">
                          <a:solidFill>
                            <a:schemeClr val="lt1"/>
                          </a:solidFill>
                          <a:effectLst/>
                          <a:uFillTx/>
                          <a:latin typeface="Arial" panose="020B0604020202020204" pitchFamily="34" charset="0"/>
                          <a:ea typeface="+mn-ea"/>
                          <a:cs typeface="Arial" panose="020B0604020202020204" pitchFamily="34" charset="0"/>
                          <a:sym typeface="Fenomen Sans"/>
                        </a:rPr>
                        <a:t>Title</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Scope of supply</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Customer</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Location</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extLst>
                  <a:ext uri="{0D108BD9-81ED-4DB2-BD59-A6C34878D82A}">
                    <a16:rowId xmlns:a16="http://schemas.microsoft.com/office/drawing/2014/main" val="2499779435"/>
                  </a:ext>
                </a:extLst>
              </a:tr>
              <a:tr h="652476">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01/2025 - 06/2025</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Bridge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Ramfjordbrua</a:t>
                      </a:r>
                      <a:endPar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endParaRP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Preassemply structural steel of bridge</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Metrostav DIZ</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Szczecin, Poland</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902384325"/>
                  </a:ext>
                </a:extLst>
              </a:tr>
              <a:tr h="652476">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11/2024 - 04/2027</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Rheinbrücke</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Duisburg  A 40</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Construction of structural steel of bridge</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MCE GmbH</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Duisburg, Germany</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406395326"/>
                  </a:ext>
                </a:extLst>
              </a:tr>
              <a:tr h="652476">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06/2024 - 09/2026</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Raderhochbrücke</a:t>
                      </a:r>
                      <a:endPar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endParaRP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Construction of structural steel of bridge</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Plauen Stahl Technologie GmbH</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Rendsburg, Germany</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733145065"/>
                  </a:ext>
                </a:extLst>
              </a:tr>
              <a:tr h="652476">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11/2023 - 10/2024 </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Bridge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Přerov</a:t>
                      </a:r>
                      <a:endPar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endParaRP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Construction of structural steel of bridge</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DSC,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a.s.</a:t>
                      </a:r>
                      <a:endPar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endParaRP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Czech Republic</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969684482"/>
                  </a:ext>
                </a:extLst>
              </a:tr>
              <a:tr h="652476">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11/2023 – 08/2024</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Bridge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Spaghettiknoten</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Leverkusen</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Construction of structural steel of bridge</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ZSB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Zwickauer</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Sonderstahlbau</a:t>
                      </a:r>
                      <a:endPar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endParaRP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Leverkusen, Germany</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354788846"/>
                  </a:ext>
                </a:extLst>
              </a:tr>
              <a:tr h="652476">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01/2023 – 05/2024</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Bridge Bad Kösen</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Construction of structural steel of bridge</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Plauen Stahl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Technologie</a:t>
                      </a:r>
                      <a:endPar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endParaRP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Bad Kösen, Germany</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510097083"/>
                  </a:ext>
                </a:extLst>
              </a:tr>
              <a:tr h="652476">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07/2022 – 07/2023</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Talbrücke</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Rinsdorf</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BA2</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Construction of structural steel of bridge</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ZSB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Zwickauer</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Sonderstahlbau</a:t>
                      </a:r>
                      <a:endPar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endParaRP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Rinsdorf, Germany</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474457848"/>
                  </a:ext>
                </a:extLst>
              </a:tr>
              <a:tr h="652476">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01/2022 – 10/2022</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Bridge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Blansko</a:t>
                      </a:r>
                      <a:endPar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endParaRP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indent="0" algn="l" defTabSz="825500" rtl="0" eaLnBrk="1" fontAlgn="ctr" latinLnBrk="0" hangingPunct="1">
                        <a:lnSpc>
                          <a:spcPct val="100000"/>
                        </a:lnSpc>
                        <a:spcBef>
                          <a:spcPts val="0"/>
                        </a:spcBef>
                        <a:spcAft>
                          <a:spcPts val="0"/>
                        </a:spcAft>
                        <a:buClrTx/>
                        <a:buSzTx/>
                        <a:buFontTx/>
                        <a:buNone/>
                        <a:tabLst/>
                        <a:defRPr/>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Construction of structural steel of bridge</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Metrostav</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a.s.</a:t>
                      </a:r>
                      <a:endPar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endParaRP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Czech Republic</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93442992"/>
                  </a:ext>
                </a:extLst>
              </a:tr>
              <a:tr h="652476">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01/2021 –06/2023</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Rheinbrücke</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Duisburg A40</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Construction of structural steel of bridge</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MCE GmbH</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Duisburg, Germany</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353520218"/>
                  </a:ext>
                </a:extLst>
              </a:tr>
              <a:tr h="652476">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08/2020 –12/2024</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Bridge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Pirna</a:t>
                      </a:r>
                      <a:endPar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endParaRP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Construction of structural steel of bridge</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Metrostav a.s.</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Pirna</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Germany</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598358757"/>
                  </a:ext>
                </a:extLst>
              </a:tr>
              <a:tr h="652476">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12/2020 – 08/2022</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D48 –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Frýdek-Místek</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bypass phase II</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Erection of SO 222 and SO 217 bridges</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STRABAG-EUROVIA Consortium</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Czech Republic</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135419715"/>
                  </a:ext>
                </a:extLst>
              </a:tr>
              <a:tr h="652476">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11/2018 – 12/2021</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Talbrücke</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Bridge,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Rinsdorf</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BA1</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Construction of structural steel of bridge</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ZSB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Zwickauer</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Sonderstahlbau</a:t>
                      </a:r>
                      <a:endPar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endParaRP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Germany</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104385179"/>
                  </a:ext>
                </a:extLst>
              </a:tr>
              <a:tr h="652476">
                <a:tc>
                  <a:txBody>
                    <a:bodyPr/>
                    <a:lstStyle/>
                    <a:p>
                      <a:pPr marL="0" marR="0" indent="0" algn="ctr" defTabSz="825500" rtl="0" fontAlgn="ctr" latinLnBrk="0">
                        <a:lnSpc>
                          <a:spcPct val="100000"/>
                        </a:lnSpc>
                        <a:spcBef>
                          <a:spcPts val="0"/>
                        </a:spcBef>
                        <a:spcAft>
                          <a:spcPts val="0"/>
                        </a:spcAft>
                        <a:buClrTx/>
                        <a:buSzTx/>
                        <a:buFontTx/>
                        <a:buNone/>
                        <a:tabLst/>
                      </a:pPr>
                      <a:r>
                        <a:rPr lang="en-US" sz="2000" b="1" i="0" u="none" strike="noStrike" cap="none" spc="0" baseline="0" noProof="0">
                          <a:solidFill>
                            <a:schemeClr val="lt1"/>
                          </a:solidFill>
                          <a:effectLst/>
                          <a:uFillTx/>
                          <a:latin typeface="Arial" panose="020B0604020202020204" pitchFamily="34" charset="0"/>
                          <a:ea typeface="+mn-ea"/>
                          <a:cs typeface="Arial" panose="020B0604020202020204" pitchFamily="34" charset="0"/>
                          <a:sym typeface="Fenomen Sans"/>
                        </a:rPr>
                        <a:t>10/2018 – 10/2021</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B70"/>
                    </a:solid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Rheinbrücke</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a:t>
                      </a:r>
                      <a:r>
                        <a:rPr lang="en-US" sz="2000" b="0" i="0" u="none" strike="noStrike" cap="none" spc="0" baseline="0" noProof="0" dirty="0" err="1">
                          <a:solidFill>
                            <a:schemeClr val="tx1"/>
                          </a:solidFill>
                          <a:effectLst/>
                          <a:uFillTx/>
                          <a:latin typeface="Arial" panose="020B0604020202020204" pitchFamily="34" charset="0"/>
                          <a:ea typeface="+mn-ea"/>
                          <a:cs typeface="Arial" panose="020B0604020202020204" pitchFamily="34" charset="0"/>
                          <a:sym typeface="Fenomen Sans"/>
                        </a:rPr>
                        <a:t>Schierstein</a:t>
                      </a: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 - Wiesbaden</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Construction of structural steel of bridge</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a:solidFill>
                            <a:schemeClr val="tx1"/>
                          </a:solidFill>
                          <a:effectLst/>
                          <a:uFillTx/>
                          <a:latin typeface="Arial" panose="020B0604020202020204" pitchFamily="34" charset="0"/>
                          <a:ea typeface="+mn-ea"/>
                          <a:cs typeface="Arial" panose="020B0604020202020204" pitchFamily="34" charset="0"/>
                          <a:sym typeface="Fenomen Sans"/>
                        </a:rPr>
                        <a:t>Plauen Stahl Technologie</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l" defTabSz="825500" rtl="0" fontAlgn="ctr" latinLnBrk="0">
                        <a:lnSpc>
                          <a:spcPct val="100000"/>
                        </a:lnSpc>
                        <a:spcBef>
                          <a:spcPts val="0"/>
                        </a:spcBef>
                        <a:spcAft>
                          <a:spcPts val="0"/>
                        </a:spcAft>
                        <a:buClrTx/>
                        <a:buSzTx/>
                        <a:buFontTx/>
                        <a:buNone/>
                        <a:tabLst/>
                      </a:pPr>
                      <a:r>
                        <a:rPr lang="en-US" sz="2000" b="0" i="0" u="none" strike="noStrike" cap="none" spc="0" baseline="0" noProof="0" dirty="0">
                          <a:solidFill>
                            <a:schemeClr val="tx1"/>
                          </a:solidFill>
                          <a:effectLst/>
                          <a:uFillTx/>
                          <a:latin typeface="Arial" panose="020B0604020202020204" pitchFamily="34" charset="0"/>
                          <a:ea typeface="+mn-ea"/>
                          <a:cs typeface="Arial" panose="020B0604020202020204" pitchFamily="34" charset="0"/>
                          <a:sym typeface="Fenomen Sans"/>
                        </a:rPr>
                        <a:t>Germany</a:t>
                      </a:r>
                    </a:p>
                  </a:txBody>
                  <a:tcPr marL="4661" marR="4661" marT="46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359984638"/>
                  </a:ext>
                </a:extLst>
              </a:tr>
            </a:tbl>
          </a:graphicData>
        </a:graphic>
      </p:graphicFrame>
      <p:sp>
        <p:nvSpPr>
          <p:cNvPr id="4" name="Obdélník 3">
            <a:extLst>
              <a:ext uri="{FF2B5EF4-FFF2-40B4-BE49-F238E27FC236}">
                <a16:creationId xmlns:a16="http://schemas.microsoft.com/office/drawing/2014/main" id="{31A94D3D-59FA-4304-81B9-D7F47904D118}"/>
              </a:ext>
            </a:extLst>
          </p:cNvPr>
          <p:cNvSpPr/>
          <p:nvPr/>
        </p:nvSpPr>
        <p:spPr>
          <a:xfrm>
            <a:off x="4404804" y="731724"/>
            <a:ext cx="15574392" cy="1265731"/>
          </a:xfrm>
          <a:prstGeom prst="rect">
            <a:avLst/>
          </a:prstGeom>
        </p:spPr>
        <p:txBody>
          <a:bodyPr wrap="square">
            <a:spAutoFit/>
          </a:bodyPr>
          <a:lstStyle/>
          <a:p>
            <a:pPr algn="ctr"/>
            <a:r>
              <a:rPr lang="en-US" sz="5800" b="1" dirty="0">
                <a:solidFill>
                  <a:srgbClr val="004380"/>
                </a:solidFill>
              </a:rPr>
              <a:t>ONGOING AND RECENT PROJECTS </a:t>
            </a:r>
            <a:endParaRPr lang="cs-CZ" sz="5800" b="1" dirty="0">
              <a:solidFill>
                <a:srgbClr val="004380"/>
              </a:solidFill>
            </a:endParaRPr>
          </a:p>
        </p:txBody>
      </p:sp>
    </p:spTree>
    <p:extLst>
      <p:ext uri="{BB962C8B-B14F-4D97-AF65-F5344CB8AC3E}">
        <p14:creationId xmlns:p14="http://schemas.microsoft.com/office/powerpoint/2010/main" val="315769273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lumn Three">
            <a:extLst>
              <a:ext uri="{FF2B5EF4-FFF2-40B4-BE49-F238E27FC236}">
                <a16:creationId xmlns:a16="http://schemas.microsoft.com/office/drawing/2014/main" id="{EA776650-F662-4686-A389-1EAE747687CD}"/>
              </a:ext>
            </a:extLst>
          </p:cNvPr>
          <p:cNvSpPr txBox="1"/>
          <p:nvPr/>
        </p:nvSpPr>
        <p:spPr>
          <a:xfrm>
            <a:off x="0" y="1504257"/>
            <a:ext cx="13518373" cy="9951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00000"/>
              </a:lnSpc>
              <a:spcBef>
                <a:spcPts val="0"/>
              </a:spcBef>
              <a:defRPr sz="3400" b="1" spc="0">
                <a:solidFill>
                  <a:srgbClr val="000000"/>
                </a:solidFill>
              </a:defRPr>
            </a:lvl1pPr>
          </a:lstStyle>
          <a:p>
            <a:pPr algn="ctr"/>
            <a:r>
              <a:rPr lang="cs-CZ" sz="5800" spc="300" dirty="0">
                <a:solidFill>
                  <a:srgbClr val="004380"/>
                </a:solidFill>
              </a:rPr>
              <a:t>CRANES AND MACHINERY</a:t>
            </a:r>
          </a:p>
        </p:txBody>
      </p:sp>
      <p:sp>
        <p:nvSpPr>
          <p:cNvPr id="3" name="Lorem ipsum dolor sit amet, consectetur adipiscing elit. Pellentesque nec hendrerit lorem. Sed ac tellus est. Sed condimentum eu dolor vel iaculis. Pellentesque porttitor et ex a scelerisque.…">
            <a:extLst>
              <a:ext uri="{FF2B5EF4-FFF2-40B4-BE49-F238E27FC236}">
                <a16:creationId xmlns:a16="http://schemas.microsoft.com/office/drawing/2014/main" id="{E41F5DB2-8CCF-419B-B215-A1864CBFC4D4}"/>
              </a:ext>
            </a:extLst>
          </p:cNvPr>
          <p:cNvSpPr txBox="1"/>
          <p:nvPr/>
        </p:nvSpPr>
        <p:spPr>
          <a:xfrm>
            <a:off x="2297248" y="2680514"/>
            <a:ext cx="8923877" cy="1892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0" algn="ctr">
              <a:spcBef>
                <a:spcPts val="0"/>
              </a:spcBef>
            </a:pPr>
            <a:r>
              <a:rPr lang="en-US" sz="2000" b="1" dirty="0">
                <a:solidFill>
                  <a:schemeClr val="tx1"/>
                </a:solidFill>
                <a:cs typeface="Arial" panose="020B0604020202020204" pitchFamily="34" charset="0"/>
              </a:rPr>
              <a:t>Mobile crane, tower crane and derrick crane rental services</a:t>
            </a:r>
            <a:endParaRPr lang="cs-CZ" sz="2000" b="1" dirty="0">
              <a:solidFill>
                <a:schemeClr val="tx1"/>
              </a:solidFill>
              <a:cs typeface="Arial" panose="020B0604020202020204" pitchFamily="34" charset="0"/>
            </a:endParaRPr>
          </a:p>
          <a:p>
            <a:pPr algn="ctr">
              <a:spcBef>
                <a:spcPts val="0"/>
              </a:spcBef>
            </a:pPr>
            <a:r>
              <a:rPr lang="en-US" sz="2000" b="1" dirty="0">
                <a:solidFill>
                  <a:schemeClr val="tx1"/>
                </a:solidFill>
                <a:cs typeface="Arial" panose="020B0604020202020204" pitchFamily="34" charset="0"/>
              </a:rPr>
              <a:t>Transport and heavy hauling logistics</a:t>
            </a:r>
            <a:endParaRPr lang="cs-CZ" sz="2000" b="1" dirty="0">
              <a:solidFill>
                <a:schemeClr val="tx1"/>
              </a:solidFill>
              <a:cs typeface="Arial" panose="020B0604020202020204" pitchFamily="34" charset="0"/>
            </a:endParaRPr>
          </a:p>
          <a:p>
            <a:pPr algn="ctr">
              <a:spcBef>
                <a:spcPts val="0"/>
              </a:spcBef>
            </a:pPr>
            <a:r>
              <a:rPr lang="en-US" sz="2000" b="1" dirty="0">
                <a:solidFill>
                  <a:schemeClr val="tx1"/>
                </a:solidFill>
                <a:cs typeface="Arial" panose="020B0604020202020204" pitchFamily="34" charset="0"/>
              </a:rPr>
              <a:t>Heavy lifting solutions</a:t>
            </a:r>
            <a:endParaRPr lang="cs-CZ" sz="2000" b="1" dirty="0">
              <a:solidFill>
                <a:schemeClr val="tx1"/>
              </a:solidFill>
              <a:cs typeface="Arial" panose="020B0604020202020204" pitchFamily="34" charset="0"/>
            </a:endParaRPr>
          </a:p>
          <a:p>
            <a:pPr lvl="0" algn="ctr">
              <a:spcBef>
                <a:spcPts val="0"/>
              </a:spcBef>
            </a:pPr>
            <a:endParaRPr lang="cs-CZ" sz="2000" b="1" dirty="0">
              <a:solidFill>
                <a:schemeClr val="tx1"/>
              </a:solidFill>
              <a:cs typeface="Arial" panose="020B0604020202020204" pitchFamily="34" charset="0"/>
            </a:endParaRPr>
          </a:p>
        </p:txBody>
      </p:sp>
      <p:sp>
        <p:nvSpPr>
          <p:cNvPr id="4" name="Lorem ipsum dolor sit amet, consectetur adipiscing elit. Fusce vitae finibus odio. Nam semper diam eget viverra dapibus. Fusce quam elit, gravida at ante efficitur.">
            <a:extLst>
              <a:ext uri="{FF2B5EF4-FFF2-40B4-BE49-F238E27FC236}">
                <a16:creationId xmlns:a16="http://schemas.microsoft.com/office/drawing/2014/main" id="{E63A8E7A-D597-44DC-98D8-17F99D5EDE0D}"/>
              </a:ext>
            </a:extLst>
          </p:cNvPr>
          <p:cNvSpPr txBox="1"/>
          <p:nvPr/>
        </p:nvSpPr>
        <p:spPr>
          <a:xfrm>
            <a:off x="4001718" y="786526"/>
            <a:ext cx="5514937" cy="538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lnSpc>
                <a:spcPct val="120000"/>
              </a:lnSpc>
              <a:spcBef>
                <a:spcPts val="5900"/>
              </a:spcBef>
              <a:defRPr sz="2600" spc="52">
                <a:solidFill>
                  <a:srgbClr val="60666D"/>
                </a:solidFill>
              </a:defRPr>
            </a:lvl1pPr>
          </a:lstStyle>
          <a:p>
            <a:r>
              <a:rPr lang="cs-CZ" spc="300" dirty="0">
                <a:solidFill>
                  <a:schemeClr val="tx2"/>
                </a:solidFill>
              </a:rPr>
              <a:t>DIVISION OF</a:t>
            </a:r>
            <a:endParaRPr lang="en-US" spc="300" dirty="0">
              <a:solidFill>
                <a:schemeClr val="tx2"/>
              </a:solidFill>
            </a:endParaRPr>
          </a:p>
        </p:txBody>
      </p:sp>
      <p:graphicFrame>
        <p:nvGraphicFramePr>
          <p:cNvPr id="22" name="Tabulka">
            <a:extLst>
              <a:ext uri="{FF2B5EF4-FFF2-40B4-BE49-F238E27FC236}">
                <a16:creationId xmlns:a16="http://schemas.microsoft.com/office/drawing/2014/main" id="{F9AD4B75-D54C-4F76-8379-83C32A8007F5}"/>
              </a:ext>
            </a:extLst>
          </p:cNvPr>
          <p:cNvGraphicFramePr/>
          <p:nvPr>
            <p:extLst>
              <p:ext uri="{D42A27DB-BD31-4B8C-83A1-F6EECF244321}">
                <p14:modId xmlns:p14="http://schemas.microsoft.com/office/powerpoint/2010/main" val="1664318805"/>
              </p:ext>
            </p:extLst>
          </p:nvPr>
        </p:nvGraphicFramePr>
        <p:xfrm>
          <a:off x="1137199" y="4684481"/>
          <a:ext cx="11039518" cy="6846438"/>
        </p:xfrm>
        <a:graphic>
          <a:graphicData uri="http://schemas.openxmlformats.org/drawingml/2006/table">
            <a:tbl>
              <a:tblPr firstRow="1" firstCol="1"/>
              <a:tblGrid>
                <a:gridCol w="3226941">
                  <a:extLst>
                    <a:ext uri="{9D8B030D-6E8A-4147-A177-3AD203B41FA5}">
                      <a16:colId xmlns:a16="http://schemas.microsoft.com/office/drawing/2014/main" val="20001"/>
                    </a:ext>
                  </a:extLst>
                </a:gridCol>
                <a:gridCol w="2470515">
                  <a:extLst>
                    <a:ext uri="{9D8B030D-6E8A-4147-A177-3AD203B41FA5}">
                      <a16:colId xmlns:a16="http://schemas.microsoft.com/office/drawing/2014/main" val="780496157"/>
                    </a:ext>
                  </a:extLst>
                </a:gridCol>
                <a:gridCol w="2582186">
                  <a:extLst>
                    <a:ext uri="{9D8B030D-6E8A-4147-A177-3AD203B41FA5}">
                      <a16:colId xmlns:a16="http://schemas.microsoft.com/office/drawing/2014/main" val="1496946602"/>
                    </a:ext>
                  </a:extLst>
                </a:gridCol>
                <a:gridCol w="985668">
                  <a:extLst>
                    <a:ext uri="{9D8B030D-6E8A-4147-A177-3AD203B41FA5}">
                      <a16:colId xmlns:a16="http://schemas.microsoft.com/office/drawing/2014/main" val="1258791635"/>
                    </a:ext>
                  </a:extLst>
                </a:gridCol>
                <a:gridCol w="1774208">
                  <a:extLst>
                    <a:ext uri="{9D8B030D-6E8A-4147-A177-3AD203B41FA5}">
                      <a16:colId xmlns:a16="http://schemas.microsoft.com/office/drawing/2014/main" val="1288667191"/>
                    </a:ext>
                  </a:extLst>
                </a:gridCol>
              </a:tblGrid>
              <a:tr h="1160503">
                <a:tc gridSpan="2">
                  <a:txBody>
                    <a:bodyPr/>
                    <a:lstStyle/>
                    <a:p>
                      <a:pPr algn="ctr" defTabSz="914400">
                        <a:defRPr sz="1800" b="0">
                          <a:solidFill>
                            <a:srgbClr val="000000"/>
                          </a:solidFill>
                        </a:defRPr>
                      </a:pPr>
                      <a:r>
                        <a:rPr lang="en-US" sz="2400" b="1" noProof="0" dirty="0">
                          <a:solidFill>
                            <a:srgbClr val="FFFFFF"/>
                          </a:solidFill>
                          <a:latin typeface="Arial" panose="020B0604020202020204" pitchFamily="34" charset="0"/>
                          <a:cs typeface="Arial" panose="020B0604020202020204" pitchFamily="34" charset="0"/>
                        </a:rPr>
                        <a:t>AUTOCRANES WITH HYDRAULIC TELESCOPIC JIB</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B70"/>
                    </a:solidFill>
                  </a:tcPr>
                </a:tc>
                <a:tc hMerge="1">
                  <a:txBody>
                    <a:bodyPr/>
                    <a:lstStyle/>
                    <a:p>
                      <a:pPr defTabSz="914400">
                        <a:defRPr sz="1800" b="0">
                          <a:solidFill>
                            <a:srgbClr val="000000"/>
                          </a:solidFill>
                        </a:defRPr>
                      </a:pPr>
                      <a:endParaRPr sz="2800" b="1" dirty="0">
                        <a:solidFill>
                          <a:srgbClr val="FFFFFF"/>
                        </a:solidFill>
                      </a:endParaRPr>
                    </a:p>
                  </a:txBody>
                  <a:tcPr marL="50800" marR="50800" marT="50800" marB="50800" anchor="ctr" horzOverflow="overflow">
                    <a:lnL w="12700" cap="flat" cmpd="sng" algn="ctr">
                      <a:solidFill>
                        <a:srgbClr val="FFFFFF"/>
                      </a:solidFill>
                      <a:prstDash val="solid"/>
                      <a:miter lim="400000"/>
                      <a:headEnd type="none" w="med" len="med"/>
                      <a:tailEnd type="none" w="med" len="med"/>
                    </a:lnL>
                    <a:lnR w="12700" cap="flat" cmpd="sng" algn="ctr">
                      <a:solidFill>
                        <a:srgbClr val="FFFFFF"/>
                      </a:solidFill>
                      <a:prstDash val="solid"/>
                      <a:miter lim="400000"/>
                      <a:headEnd type="none" w="med" len="med"/>
                      <a:tailEnd type="none" w="med" len="med"/>
                    </a:lnR>
                    <a:lnT w="12700">
                      <a:solidFill>
                        <a:srgbClr val="FFFFFF"/>
                      </a:solidFill>
                      <a:miter lim="400000"/>
                    </a:lnT>
                    <a:lnB w="12700" cap="flat" cmpd="sng" algn="ctr">
                      <a:noFill/>
                      <a:prstDash val="solid"/>
                      <a:round/>
                      <a:headEnd type="none" w="med" len="med"/>
                      <a:tailEnd type="none" w="med" len="med"/>
                    </a:lnB>
                    <a:solidFill>
                      <a:srgbClr val="0A169A"/>
                    </a:solidFill>
                  </a:tcPr>
                </a:tc>
                <a:tc gridSpan="3">
                  <a:txBody>
                    <a:bodyPr/>
                    <a:lstStyle/>
                    <a:p>
                      <a:pPr algn="ctr" defTabSz="914400">
                        <a:defRPr sz="1800" b="0">
                          <a:solidFill>
                            <a:srgbClr val="000000"/>
                          </a:solidFill>
                        </a:defRPr>
                      </a:pPr>
                      <a:r>
                        <a:rPr lang="en-US" sz="2400" b="1" noProof="0" dirty="0">
                          <a:solidFill>
                            <a:srgbClr val="FFFFFF"/>
                          </a:solidFill>
                          <a:latin typeface="Arial" panose="020B0604020202020204" pitchFamily="34" charset="0"/>
                          <a:cs typeface="Arial" panose="020B0604020202020204" pitchFamily="34" charset="0"/>
                        </a:rPr>
                        <a:t>CRAWLER CRANES WITH LATTICE JIB</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B70"/>
                    </a:solidFill>
                  </a:tcPr>
                </a:tc>
                <a:tc hMerge="1">
                  <a:txBody>
                    <a:bodyPr/>
                    <a:lstStyle/>
                    <a:p>
                      <a:pPr defTabSz="914400">
                        <a:defRPr sz="1800" b="0">
                          <a:solidFill>
                            <a:srgbClr val="000000"/>
                          </a:solidFill>
                        </a:defRPr>
                      </a:pPr>
                      <a:endParaRPr sz="2800" b="1" dirty="0">
                        <a:solidFill>
                          <a:srgbClr val="FFFFFF"/>
                        </a:solidFill>
                      </a:endParaRPr>
                    </a:p>
                  </a:txBody>
                  <a:tcPr marL="50800" marR="50800" marT="50800" marB="50800" anchor="ctr" horzOverflow="overflow">
                    <a:lnL w="12700" cap="flat" cmpd="sng" algn="ctr">
                      <a:solidFill>
                        <a:srgbClr val="FFFFFF"/>
                      </a:solidFill>
                      <a:prstDash val="solid"/>
                      <a:miter lim="400000"/>
                      <a:headEnd type="none" w="med" len="med"/>
                      <a:tailEnd type="none" w="med" len="med"/>
                    </a:lnL>
                    <a:lnR w="12700">
                      <a:solidFill>
                        <a:srgbClr val="FFFFFF"/>
                      </a:solidFill>
                      <a:miter lim="400000"/>
                    </a:lnR>
                    <a:lnT w="12700">
                      <a:solidFill>
                        <a:srgbClr val="FFFFFF"/>
                      </a:solidFill>
                      <a:miter lim="400000"/>
                    </a:lnT>
                    <a:lnB w="12700" cap="flat" cmpd="sng" algn="ctr">
                      <a:noFill/>
                      <a:prstDash val="solid"/>
                      <a:round/>
                      <a:headEnd type="none" w="med" len="med"/>
                      <a:tailEnd type="none" w="med" len="med"/>
                    </a:lnB>
                    <a:solidFill>
                      <a:srgbClr val="0A169A"/>
                    </a:solidFill>
                  </a:tcPr>
                </a:tc>
                <a:tc hMerge="1">
                  <a:txBody>
                    <a:bodyPr/>
                    <a:lstStyle/>
                    <a:p>
                      <a:pPr defTabSz="914400">
                        <a:defRPr sz="1800" b="0">
                          <a:solidFill>
                            <a:srgbClr val="000000"/>
                          </a:solidFill>
                        </a:defRPr>
                      </a:pPr>
                      <a:endParaRPr lang="en-GB" sz="1200" b="1" noProof="0" dirty="0">
                        <a:solidFill>
                          <a:srgbClr val="FFFFFF"/>
                        </a:solidFill>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rgbClr val="FFFFFF"/>
                      </a:solidFill>
                      <a:prstDash val="solid"/>
                      <a:miter lim="400000"/>
                      <a:headEnd type="none" w="med" len="med"/>
                      <a:tailEnd type="none" w="med" len="med"/>
                    </a:lnL>
                    <a:lnR w="12700">
                      <a:solidFill>
                        <a:srgbClr val="FFFFFF"/>
                      </a:solidFill>
                      <a:miter lim="400000"/>
                    </a:lnR>
                    <a:lnT w="12700">
                      <a:solidFill>
                        <a:srgbClr val="FFFFFF"/>
                      </a:solidFill>
                      <a:miter lim="400000"/>
                    </a:lnT>
                    <a:lnB w="12700" cap="flat" cmpd="sng" algn="ctr">
                      <a:noFill/>
                      <a:prstDash val="solid"/>
                      <a:round/>
                      <a:headEnd type="none" w="med" len="med"/>
                      <a:tailEnd type="none" w="med" len="med"/>
                    </a:lnB>
                    <a:solidFill>
                      <a:srgbClr val="0A169A"/>
                    </a:solidFill>
                  </a:tcPr>
                </a:tc>
                <a:extLst>
                  <a:ext uri="{0D108BD9-81ED-4DB2-BD59-A6C34878D82A}">
                    <a16:rowId xmlns:a16="http://schemas.microsoft.com/office/drawing/2014/main" val="2564270960"/>
                  </a:ext>
                </a:extLst>
              </a:tr>
              <a:tr h="765375">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b="0">
                          <a:solidFill>
                            <a:srgbClr val="000000"/>
                          </a:solidFill>
                        </a:defRPr>
                      </a:pPr>
                      <a:r>
                        <a:rPr lang="en-US" sz="2400" b="1" noProof="0">
                          <a:solidFill>
                            <a:srgbClr val="FFFFFF"/>
                          </a:solidFill>
                          <a:latin typeface="Arial" panose="020B0604020202020204" pitchFamily="34" charset="0"/>
                          <a:cs typeface="Arial" panose="020B0604020202020204" pitchFamily="34" charset="0"/>
                        </a:rPr>
                        <a:t>Crane type</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B7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b="0">
                          <a:solidFill>
                            <a:srgbClr val="000000"/>
                          </a:solidFill>
                        </a:defRPr>
                      </a:pPr>
                      <a:r>
                        <a:rPr lang="en-US" sz="2400" b="1" noProof="0">
                          <a:solidFill>
                            <a:srgbClr val="FFFFFF"/>
                          </a:solidFill>
                          <a:latin typeface="Arial" panose="020B0604020202020204" pitchFamily="34" charset="0"/>
                          <a:cs typeface="Arial" panose="020B0604020202020204" pitchFamily="34" charset="0"/>
                        </a:rPr>
                        <a:t>Capacity</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B70"/>
                    </a:solidFill>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sz="1800" b="0">
                          <a:solidFill>
                            <a:srgbClr val="000000"/>
                          </a:solidFill>
                        </a:defRPr>
                      </a:pPr>
                      <a:r>
                        <a:rPr lang="en-US" sz="2400" b="1" noProof="0">
                          <a:solidFill>
                            <a:srgbClr val="FFFFFF"/>
                          </a:solidFill>
                          <a:latin typeface="Arial" panose="020B0604020202020204" pitchFamily="34" charset="0"/>
                          <a:cs typeface="Arial" panose="020B0604020202020204" pitchFamily="34" charset="0"/>
                        </a:rPr>
                        <a:t>Crane type</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B70"/>
                    </a:solidFill>
                  </a:tcPr>
                </a:tc>
                <a:tc hMerge="1">
                  <a:txBody>
                    <a:bodyPr/>
                    <a:lstStyle/>
                    <a:p>
                      <a:pPr marL="0" marR="0" lvl="0" indent="0" algn="ctr" defTabSz="914400" eaLnBrk="1" fontAlgn="auto" latinLnBrk="0" hangingPunct="1">
                        <a:lnSpc>
                          <a:spcPct val="100000"/>
                        </a:lnSpc>
                        <a:spcBef>
                          <a:spcPts val="0"/>
                        </a:spcBef>
                        <a:spcAft>
                          <a:spcPts val="0"/>
                        </a:spcAft>
                        <a:buClrTx/>
                        <a:buSzTx/>
                        <a:buFontTx/>
                        <a:buNone/>
                        <a:tabLst/>
                        <a:defRPr sz="1800" b="0">
                          <a:solidFill>
                            <a:srgbClr val="000000"/>
                          </a:solidFill>
                        </a:defRPr>
                      </a:pPr>
                      <a:r>
                        <a:rPr lang="en-GB" sz="1200" b="1" noProof="0" dirty="0">
                          <a:solidFill>
                            <a:srgbClr val="FFFFFF"/>
                          </a:solidFill>
                          <a:latin typeface="Arial" panose="020B0604020202020204" pitchFamily="34" charset="0"/>
                          <a:cs typeface="Arial" panose="020B0604020202020204" pitchFamily="34" charset="0"/>
                        </a:rPr>
                        <a:t>Capacity</a:t>
                      </a:r>
                    </a:p>
                  </a:txBody>
                  <a:tcPr marL="50800" marR="50800" marT="50800" marB="50800" anchor="ctr" horzOverflow="overflow">
                    <a:lnL w="12700" cap="flat" cmpd="sng" algn="ctr">
                      <a:solidFill>
                        <a:srgbClr val="FFFFFF"/>
                      </a:solidFill>
                      <a:prstDash val="solid"/>
                      <a:miter lim="400000"/>
                      <a:headEnd type="none" w="med" len="med"/>
                      <a:tailEnd type="none" w="med" len="med"/>
                    </a:lnL>
                    <a:lnR w="12700" cap="flat" cmpd="sng" algn="ctr">
                      <a:solidFill>
                        <a:srgbClr val="FFFFFF"/>
                      </a:solidFill>
                      <a:prstDash val="solid"/>
                      <a:miter lim="400000"/>
                      <a:headEnd type="none" w="med" len="med"/>
                      <a:tailEnd type="none" w="med" len="med"/>
                    </a:lnR>
                    <a:lnT w="12700">
                      <a:noFill/>
                      <a:miter lim="400000"/>
                    </a:lnT>
                    <a:lnB w="12700" cap="flat" cmpd="sng" algn="ctr">
                      <a:noFill/>
                      <a:prstDash val="solid"/>
                      <a:round/>
                      <a:headEnd type="none" w="med" len="med"/>
                      <a:tailEnd type="none" w="med" len="med"/>
                    </a:lnB>
                    <a:solidFill>
                      <a:srgbClr val="0A169A"/>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b="0">
                          <a:solidFill>
                            <a:srgbClr val="000000"/>
                          </a:solidFill>
                        </a:defRPr>
                      </a:pPr>
                      <a:r>
                        <a:rPr lang="en-US" sz="2400" b="1" noProof="0">
                          <a:solidFill>
                            <a:srgbClr val="FFFFFF"/>
                          </a:solidFill>
                          <a:latin typeface="Arial" panose="020B0604020202020204" pitchFamily="34" charset="0"/>
                          <a:cs typeface="Arial" panose="020B0604020202020204" pitchFamily="34" charset="0"/>
                        </a:rPr>
                        <a:t>Capacity</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B70"/>
                    </a:solidFill>
                  </a:tcPr>
                </a:tc>
                <a:extLst>
                  <a:ext uri="{0D108BD9-81ED-4DB2-BD59-A6C34878D82A}">
                    <a16:rowId xmlns:a16="http://schemas.microsoft.com/office/drawing/2014/main" val="777815266"/>
                  </a:ext>
                </a:extLst>
              </a:tr>
              <a:tr h="615070">
                <a:tc>
                  <a:txBody>
                    <a:bodyPr/>
                    <a:lstStyle/>
                    <a:p>
                      <a:pPr algn="l" defTabSz="914400">
                        <a:defRPr sz="1800"/>
                      </a:pPr>
                      <a:r>
                        <a:rPr lang="en-US" sz="2000" b="1" noProof="0" dirty="0">
                          <a:solidFill>
                            <a:schemeClr val="tx1"/>
                          </a:solidFill>
                          <a:latin typeface="Arial" panose="020B0604020202020204" pitchFamily="34" charset="0"/>
                          <a:ea typeface="+mj-ea"/>
                          <a:cs typeface="Arial" panose="020B0604020202020204" pitchFamily="34" charset="0"/>
                        </a:rPr>
                        <a:t>DEMAG AC 615</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defTabSz="914400">
                        <a:defRPr sz="1800"/>
                      </a:pPr>
                      <a:r>
                        <a:rPr lang="en-US" sz="2000" b="1" noProof="0">
                          <a:solidFill>
                            <a:schemeClr val="tx1"/>
                          </a:solidFill>
                          <a:latin typeface="Arial" panose="020B0604020202020204" pitchFamily="34" charset="0"/>
                          <a:ea typeface="+mj-ea"/>
                          <a:cs typeface="Arial" panose="020B0604020202020204" pitchFamily="34" charset="0"/>
                        </a:rPr>
                        <a:t>200 t</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defTabSz="914400">
                        <a:defRPr sz="1800"/>
                      </a:pPr>
                      <a:r>
                        <a:rPr lang="en-US" sz="2000" b="1" noProof="0" dirty="0">
                          <a:solidFill>
                            <a:schemeClr val="tx1"/>
                          </a:solidFill>
                          <a:latin typeface="Arial" panose="020B0604020202020204" pitchFamily="34" charset="0"/>
                          <a:ea typeface="+mj-ea"/>
                          <a:cs typeface="Arial" panose="020B0604020202020204" pitchFamily="34" charset="0"/>
                        </a:rPr>
                        <a:t>DEMAG CC 600</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defTabSz="914400">
                        <a:defRPr sz="1800"/>
                      </a:pPr>
                      <a:r>
                        <a:rPr lang="en-GB" sz="1200" noProof="0" dirty="0">
                          <a:solidFill>
                            <a:schemeClr val="tx1"/>
                          </a:solidFill>
                          <a:latin typeface="Arial" panose="020B0604020202020204" pitchFamily="34" charset="0"/>
                          <a:ea typeface="+mj-ea"/>
                          <a:cs typeface="Arial" panose="020B0604020202020204" pitchFamily="34" charset="0"/>
                        </a:rPr>
                        <a:t>140 t</a:t>
                      </a:r>
                    </a:p>
                  </a:txBody>
                  <a:tcPr marL="50800" marR="50800" marT="50800" marB="50800" anchor="ctr" horzOverflow="overflow">
                    <a:lnL w="12700" cap="flat" cmpd="sng" algn="ctr">
                      <a:solidFill>
                        <a:srgbClr val="FFFFFF"/>
                      </a:solidFill>
                      <a:prstDash val="solid"/>
                      <a:miter lim="400000"/>
                      <a:headEnd type="none" w="med" len="med"/>
                      <a:tailEnd type="none" w="med" len="med"/>
                    </a:lnL>
                    <a:lnR w="12700" cap="flat" cmpd="sng" algn="ctr">
                      <a:solidFill>
                        <a:srgbClr val="FFFFFF"/>
                      </a:solidFill>
                      <a:prstDash val="solid"/>
                      <a:miter lim="400000"/>
                      <a:headEnd type="none" w="med" len="med"/>
                      <a:tailEnd type="none" w="med" len="med"/>
                    </a:lnR>
                    <a:lnT w="12700">
                      <a:noFill/>
                      <a:miter lim="400000"/>
                    </a:lnT>
                    <a:lnB w="12700" cap="flat" cmpd="sng" algn="ctr">
                      <a:noFill/>
                      <a:prstDash val="solid"/>
                      <a:round/>
                      <a:headEnd type="none" w="med" len="med"/>
                      <a:tailEnd type="none" w="med" len="med"/>
                    </a:lnB>
                    <a:solidFill>
                      <a:schemeClr val="bg1"/>
                    </a:solidFill>
                  </a:tcPr>
                </a:tc>
                <a:tc>
                  <a:txBody>
                    <a:bodyPr/>
                    <a:lstStyle/>
                    <a:p>
                      <a:pPr algn="ctr" defTabSz="914400">
                        <a:defRPr sz="1800"/>
                      </a:pPr>
                      <a:r>
                        <a:rPr lang="en-US" sz="2000" noProof="0" dirty="0">
                          <a:solidFill>
                            <a:schemeClr val="tx1"/>
                          </a:solidFill>
                          <a:latin typeface="Arial" panose="020B0604020202020204" pitchFamily="34" charset="0"/>
                          <a:ea typeface="+mj-ea"/>
                          <a:cs typeface="Arial" panose="020B0604020202020204" pitchFamily="34" charset="0"/>
                        </a:rPr>
                        <a:t>140 t</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809261"/>
                  </a:ext>
                </a:extLst>
              </a:tr>
              <a:tr h="615070">
                <a:tc>
                  <a:txBody>
                    <a:bodyPr/>
                    <a:lstStyle/>
                    <a:p>
                      <a:pPr algn="l" defTabSz="914400">
                        <a:defRPr sz="1800"/>
                      </a:pPr>
                      <a:r>
                        <a:rPr lang="en-US" sz="2000" b="1" noProof="0" dirty="0">
                          <a:solidFill>
                            <a:schemeClr val="tx1"/>
                          </a:solidFill>
                          <a:latin typeface="Arial" panose="020B0604020202020204" pitchFamily="34" charset="0"/>
                          <a:ea typeface="+mj-ea"/>
                          <a:cs typeface="Arial" panose="020B0604020202020204" pitchFamily="34" charset="0"/>
                        </a:rPr>
                        <a:t>DEMAG AC 353</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defTabSz="914400">
                        <a:defRPr sz="1800"/>
                      </a:pPr>
                      <a:r>
                        <a:rPr lang="en-US" sz="2000" b="1" noProof="0" dirty="0">
                          <a:solidFill>
                            <a:schemeClr val="tx1"/>
                          </a:solidFill>
                          <a:latin typeface="Arial" panose="020B0604020202020204" pitchFamily="34" charset="0"/>
                          <a:ea typeface="+mj-ea"/>
                          <a:cs typeface="Arial" panose="020B0604020202020204" pitchFamily="34" charset="0"/>
                        </a:rPr>
                        <a:t>180 t</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defTabSz="914400">
                        <a:defRPr sz="1800"/>
                      </a:pPr>
                      <a:r>
                        <a:rPr lang="en-US" sz="2000" b="1" noProof="0" dirty="0">
                          <a:solidFill>
                            <a:schemeClr val="tx1"/>
                          </a:solidFill>
                          <a:latin typeface="Arial" panose="020B0604020202020204" pitchFamily="34" charset="0"/>
                          <a:ea typeface="+mj-ea"/>
                          <a:cs typeface="Arial" panose="020B0604020202020204" pitchFamily="34" charset="0"/>
                        </a:rPr>
                        <a:t>DEMAG CC 2400</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defTabSz="914400">
                        <a:defRPr sz="1800"/>
                      </a:pPr>
                      <a:r>
                        <a:rPr lang="en-GB" sz="1200" noProof="0" dirty="0">
                          <a:solidFill>
                            <a:schemeClr val="tx1"/>
                          </a:solidFill>
                          <a:latin typeface="Arial" panose="020B0604020202020204" pitchFamily="34" charset="0"/>
                          <a:ea typeface="+mj-ea"/>
                          <a:cs typeface="Arial" panose="020B0604020202020204" pitchFamily="34" charset="0"/>
                        </a:rPr>
                        <a:t>350 t</a:t>
                      </a:r>
                    </a:p>
                  </a:txBody>
                  <a:tcPr marL="50800" marR="50800" marT="50800" marB="50800" anchor="ctr" horzOverflow="overflow">
                    <a:lnL w="12700" cap="flat" cmpd="sng" algn="ctr">
                      <a:solidFill>
                        <a:srgbClr val="FFFFFF"/>
                      </a:solidFill>
                      <a:prstDash val="solid"/>
                      <a:miter lim="400000"/>
                      <a:headEnd type="none" w="med" len="med"/>
                      <a:tailEnd type="none" w="med" len="med"/>
                    </a:lnL>
                    <a:lnR w="12700" cap="flat" cmpd="sng" algn="ctr">
                      <a:solidFill>
                        <a:srgbClr val="FFFFFF"/>
                      </a:solidFill>
                      <a:prstDash val="solid"/>
                      <a:miter lim="400000"/>
                      <a:headEnd type="none" w="med" len="med"/>
                      <a:tailEnd type="none" w="med" len="med"/>
                    </a:lnR>
                    <a:lnT w="12700">
                      <a:noFill/>
                      <a:miter lim="400000"/>
                    </a:lnT>
                    <a:lnB w="12700" cap="flat" cmpd="sng" algn="ctr">
                      <a:noFill/>
                      <a:prstDash val="solid"/>
                      <a:round/>
                      <a:headEnd type="none" w="med" len="med"/>
                      <a:tailEnd type="none" w="med" len="med"/>
                    </a:lnB>
                    <a:solidFill>
                      <a:schemeClr val="bg1"/>
                    </a:solidFill>
                  </a:tcPr>
                </a:tc>
                <a:tc>
                  <a:txBody>
                    <a:bodyPr/>
                    <a:lstStyle/>
                    <a:p>
                      <a:pPr algn="ctr" defTabSz="914400">
                        <a:defRPr sz="1800"/>
                      </a:pPr>
                      <a:r>
                        <a:rPr lang="en-US" sz="2000" noProof="0">
                          <a:solidFill>
                            <a:schemeClr val="tx1"/>
                          </a:solidFill>
                          <a:latin typeface="Arial" panose="020B0604020202020204" pitchFamily="34" charset="0"/>
                          <a:ea typeface="+mj-ea"/>
                          <a:cs typeface="Arial" panose="020B0604020202020204" pitchFamily="34" charset="0"/>
                        </a:rPr>
                        <a:t>350 t</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1704087"/>
                  </a:ext>
                </a:extLst>
              </a:tr>
              <a:tr h="615070">
                <a:tc>
                  <a:txBody>
                    <a:bodyPr/>
                    <a:lstStyle/>
                    <a:p>
                      <a:pPr algn="l" defTabSz="914400">
                        <a:defRPr sz="1800"/>
                      </a:pPr>
                      <a:r>
                        <a:rPr lang="en-US" sz="2000" b="1" noProof="0">
                          <a:solidFill>
                            <a:schemeClr val="tx1"/>
                          </a:solidFill>
                          <a:latin typeface="Arial" panose="020B0604020202020204" pitchFamily="34" charset="0"/>
                          <a:ea typeface="+mj-ea"/>
                          <a:cs typeface="Arial" panose="020B0604020202020204" pitchFamily="34" charset="0"/>
                        </a:rPr>
                        <a:t>DEMAG AC 120</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defTabSz="914400">
                        <a:defRPr sz="1800"/>
                      </a:pPr>
                      <a:r>
                        <a:rPr lang="en-US" sz="2000" b="1" noProof="0" dirty="0">
                          <a:solidFill>
                            <a:schemeClr val="tx1"/>
                          </a:solidFill>
                          <a:latin typeface="Arial" panose="020B0604020202020204" pitchFamily="34" charset="0"/>
                          <a:ea typeface="+mj-ea"/>
                          <a:cs typeface="Arial" panose="020B0604020202020204" pitchFamily="34" charset="0"/>
                        </a:rPr>
                        <a:t>120 t</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defTabSz="914400">
                        <a:defRPr sz="1800"/>
                      </a:pPr>
                      <a:r>
                        <a:rPr lang="en-US" sz="2000" b="1" noProof="0">
                          <a:solidFill>
                            <a:schemeClr val="tx1"/>
                          </a:solidFill>
                          <a:latin typeface="Arial" panose="020B0604020202020204" pitchFamily="34" charset="0"/>
                          <a:ea typeface="+mj-ea"/>
                          <a:cs typeface="Arial" panose="020B0604020202020204" pitchFamily="34" charset="0"/>
                        </a:rPr>
                        <a:t>DEMAG CC 2800</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defTabSz="914400">
                        <a:defRPr sz="1800"/>
                      </a:pPr>
                      <a:r>
                        <a:rPr lang="en-GB" sz="1200" noProof="0" dirty="0">
                          <a:solidFill>
                            <a:schemeClr val="tx1"/>
                          </a:solidFill>
                          <a:latin typeface="Arial" panose="020B0604020202020204" pitchFamily="34" charset="0"/>
                          <a:ea typeface="+mj-ea"/>
                          <a:cs typeface="Arial" panose="020B0604020202020204" pitchFamily="34" charset="0"/>
                        </a:rPr>
                        <a:t>600 t</a:t>
                      </a:r>
                    </a:p>
                  </a:txBody>
                  <a:tcPr marL="50800" marR="50800" marT="50800" marB="50800" anchor="ctr" horzOverflow="overflow">
                    <a:lnL w="12700" cap="flat" cmpd="sng" algn="ctr">
                      <a:solidFill>
                        <a:srgbClr val="FFFFFF"/>
                      </a:solidFill>
                      <a:prstDash val="solid"/>
                      <a:miter lim="400000"/>
                      <a:headEnd type="none" w="med" len="med"/>
                      <a:tailEnd type="none" w="med" len="med"/>
                    </a:lnL>
                    <a:lnR w="12700" cap="flat" cmpd="sng" algn="ctr">
                      <a:solidFill>
                        <a:srgbClr val="FFFFFF"/>
                      </a:solidFill>
                      <a:prstDash val="solid"/>
                      <a:miter lim="400000"/>
                      <a:headEnd type="none" w="med" len="med"/>
                      <a:tailEnd type="none" w="med" len="med"/>
                    </a:lnR>
                    <a:lnT w="12700">
                      <a:noFill/>
                      <a:miter lim="400000"/>
                    </a:lnT>
                    <a:lnB w="12700" cap="flat" cmpd="sng" algn="ctr">
                      <a:noFill/>
                      <a:prstDash val="solid"/>
                      <a:round/>
                      <a:headEnd type="none" w="med" len="med"/>
                      <a:tailEnd type="none" w="med" len="med"/>
                    </a:lnB>
                    <a:solidFill>
                      <a:schemeClr val="bg1"/>
                    </a:solidFill>
                  </a:tcPr>
                </a:tc>
                <a:tc>
                  <a:txBody>
                    <a:bodyPr/>
                    <a:lstStyle/>
                    <a:p>
                      <a:pPr algn="ctr" defTabSz="914400">
                        <a:defRPr sz="1800"/>
                      </a:pPr>
                      <a:r>
                        <a:rPr lang="en-US" sz="2000" noProof="0" dirty="0">
                          <a:solidFill>
                            <a:schemeClr val="tx1"/>
                          </a:solidFill>
                          <a:latin typeface="Arial" panose="020B0604020202020204" pitchFamily="34" charset="0"/>
                          <a:ea typeface="+mj-ea"/>
                          <a:cs typeface="Arial" panose="020B0604020202020204" pitchFamily="34" charset="0"/>
                        </a:rPr>
                        <a:t>600 t</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2433872"/>
                  </a:ext>
                </a:extLst>
              </a:tr>
              <a:tr h="615070">
                <a:tc>
                  <a:txBody>
                    <a:bodyPr/>
                    <a:lstStyle/>
                    <a:p>
                      <a:pPr marL="0" marR="0" lvl="0" indent="0" algn="l" defTabSz="914400" eaLnBrk="1" fontAlgn="auto" latinLnBrk="0" hangingPunct="1">
                        <a:lnSpc>
                          <a:spcPct val="100000"/>
                        </a:lnSpc>
                        <a:spcBef>
                          <a:spcPts val="0"/>
                        </a:spcBef>
                        <a:spcAft>
                          <a:spcPts val="0"/>
                        </a:spcAft>
                        <a:buClrTx/>
                        <a:buSzTx/>
                        <a:buFontTx/>
                        <a:buNone/>
                        <a:tabLst/>
                        <a:defRPr sz="1800"/>
                      </a:pPr>
                      <a:r>
                        <a:rPr lang="en-US" sz="2000" b="1" noProof="0">
                          <a:solidFill>
                            <a:schemeClr val="tx1"/>
                          </a:solidFill>
                          <a:latin typeface="Arial" panose="020B0604020202020204" pitchFamily="34" charset="0"/>
                          <a:ea typeface="+mj-ea"/>
                          <a:cs typeface="Arial" panose="020B0604020202020204" pitchFamily="34" charset="0"/>
                        </a:rPr>
                        <a:t>DEMAG AC 100</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pPr>
                      <a:r>
                        <a:rPr lang="en-US" sz="2000" b="1" noProof="0" dirty="0">
                          <a:solidFill>
                            <a:schemeClr val="tx1"/>
                          </a:solidFill>
                          <a:latin typeface="Arial" panose="020B0604020202020204" pitchFamily="34" charset="0"/>
                          <a:ea typeface="+mj-ea"/>
                          <a:cs typeface="Arial" panose="020B0604020202020204" pitchFamily="34" charset="0"/>
                        </a:rPr>
                        <a:t>100 t</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eaLnBrk="1" fontAlgn="auto" latinLnBrk="0" hangingPunct="1">
                        <a:lnSpc>
                          <a:spcPct val="100000"/>
                        </a:lnSpc>
                        <a:spcBef>
                          <a:spcPts val="0"/>
                        </a:spcBef>
                        <a:spcAft>
                          <a:spcPts val="0"/>
                        </a:spcAft>
                        <a:buClrTx/>
                        <a:buSzTx/>
                        <a:buFontTx/>
                        <a:buNone/>
                        <a:tabLst/>
                        <a:defRPr sz="1800" b="0">
                          <a:solidFill>
                            <a:srgbClr val="000000"/>
                          </a:solidFill>
                        </a:defRPr>
                      </a:pPr>
                      <a:r>
                        <a:rPr lang="en-US" sz="2000" b="1" i="0" u="none" strike="noStrike" cap="none" spc="0" baseline="0" noProof="0">
                          <a:solidFill>
                            <a:schemeClr val="bg1"/>
                          </a:solidFill>
                          <a:uFillTx/>
                          <a:latin typeface="Arial" panose="020B0604020202020204" pitchFamily="34" charset="0"/>
                          <a:ea typeface="Fenomen Sans Light"/>
                          <a:cs typeface="Arial" panose="020B0604020202020204" pitchFamily="34" charset="0"/>
                          <a:sym typeface="Fenomen Sans"/>
                        </a:rPr>
                        <a:t>Derric and gantry cranes</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B70"/>
                    </a:solidFill>
                  </a:tcPr>
                </a:tc>
                <a:tc hMerge="1">
                  <a:txBody>
                    <a:bodyPr/>
                    <a:lstStyle/>
                    <a:p>
                      <a:pPr marL="0" marR="0" lvl="0" indent="0" algn="ctr" defTabSz="914400" eaLnBrk="1" fontAlgn="auto" latinLnBrk="0" hangingPunct="1">
                        <a:lnSpc>
                          <a:spcPct val="100000"/>
                        </a:lnSpc>
                        <a:spcBef>
                          <a:spcPts val="0"/>
                        </a:spcBef>
                        <a:spcAft>
                          <a:spcPts val="0"/>
                        </a:spcAft>
                        <a:buClrTx/>
                        <a:buSzTx/>
                        <a:buFontTx/>
                        <a:buNone/>
                        <a:tabLst/>
                        <a:defRPr sz="1800" b="0">
                          <a:solidFill>
                            <a:srgbClr val="000000"/>
                          </a:solidFill>
                        </a:defRPr>
                      </a:pPr>
                      <a:endParaRPr lang="cs-CZ" sz="2800" b="1" dirty="0">
                        <a:solidFill>
                          <a:srgbClr val="FFFFFF"/>
                        </a:solidFill>
                      </a:endParaRPr>
                    </a:p>
                  </a:txBody>
                  <a:tcPr marL="50800" marR="50800" marT="50800" marB="50800" anchor="ctr" horzOverflow="overflow">
                    <a:lnL w="12700">
                      <a:solidFill>
                        <a:srgbClr val="FFFFFF"/>
                      </a:solidFill>
                      <a:miter lim="400000"/>
                    </a:lnL>
                    <a:lnR w="12700">
                      <a:solidFill>
                        <a:srgbClr val="FFFFFF"/>
                      </a:solidFill>
                      <a:miter lim="400000"/>
                    </a:lnR>
                    <a:lnT w="12700">
                      <a:noFill/>
                      <a:miter lim="400000"/>
                    </a:lnT>
                    <a:lnB w="12700" cap="flat" cmpd="sng" algn="ctr">
                      <a:noFill/>
                      <a:prstDash val="solid"/>
                      <a:round/>
                      <a:headEnd type="none" w="med" len="med"/>
                      <a:tailEnd type="none" w="med" len="med"/>
                    </a:lnB>
                    <a:solidFill>
                      <a:srgbClr val="0A169A"/>
                    </a:solidFill>
                  </a:tcPr>
                </a:tc>
                <a:tc hMerge="1">
                  <a:txBody>
                    <a:bodyPr/>
                    <a:lstStyle/>
                    <a:p>
                      <a:pPr marL="0" marR="0" lvl="0" indent="0" algn="ctr" defTabSz="914400" eaLnBrk="1" fontAlgn="auto" latinLnBrk="0" hangingPunct="1">
                        <a:lnSpc>
                          <a:spcPct val="100000"/>
                        </a:lnSpc>
                        <a:spcBef>
                          <a:spcPts val="0"/>
                        </a:spcBef>
                        <a:spcAft>
                          <a:spcPts val="0"/>
                        </a:spcAft>
                        <a:buClrTx/>
                        <a:buSzTx/>
                        <a:buFontTx/>
                        <a:buNone/>
                        <a:tabLst/>
                        <a:defRPr sz="1800" b="0">
                          <a:solidFill>
                            <a:srgbClr val="000000"/>
                          </a:solidFill>
                        </a:defRPr>
                      </a:pPr>
                      <a:endParaRPr lang="en-GB" sz="1200" b="1" i="0" u="none" strike="noStrike" cap="none" spc="0" baseline="0" noProof="0" dirty="0">
                        <a:solidFill>
                          <a:schemeClr val="bg1"/>
                        </a:solidFill>
                        <a:uFillTx/>
                        <a:latin typeface="Arial" panose="020B0604020202020204" pitchFamily="34" charset="0"/>
                        <a:ea typeface="Fenomen Sans Light"/>
                        <a:cs typeface="Arial" panose="020B0604020202020204" pitchFamily="34" charset="0"/>
                        <a:sym typeface="Fenomen Sans"/>
                      </a:endParaRPr>
                    </a:p>
                  </a:txBody>
                  <a:tcPr marL="50800" marR="50800" marT="50800" marB="50800" anchor="ctr" horzOverflow="overflow">
                    <a:lnL w="12700" cap="flat" cmpd="sng" algn="ctr">
                      <a:solidFill>
                        <a:srgbClr val="FFFFFF"/>
                      </a:solidFill>
                      <a:prstDash val="solid"/>
                      <a:miter lim="400000"/>
                      <a:headEnd type="none" w="med" len="med"/>
                      <a:tailEnd type="none" w="med" len="med"/>
                    </a:lnL>
                    <a:lnR w="12700">
                      <a:solidFill>
                        <a:srgbClr val="FFFFFF"/>
                      </a:solidFill>
                      <a:miter lim="400000"/>
                    </a:lnR>
                    <a:lnT w="12700">
                      <a:noFill/>
                      <a:miter lim="400000"/>
                    </a:lnT>
                    <a:lnB w="12700" cap="flat" cmpd="sng" algn="ctr">
                      <a:noFill/>
                      <a:prstDash val="solid"/>
                      <a:round/>
                      <a:headEnd type="none" w="med" len="med"/>
                      <a:tailEnd type="none" w="med" len="med"/>
                    </a:lnB>
                    <a:solidFill>
                      <a:srgbClr val="0A169A"/>
                    </a:solidFill>
                  </a:tcPr>
                </a:tc>
                <a:extLst>
                  <a:ext uri="{0D108BD9-81ED-4DB2-BD59-A6C34878D82A}">
                    <a16:rowId xmlns:a16="http://schemas.microsoft.com/office/drawing/2014/main" val="10000"/>
                  </a:ext>
                </a:extLst>
              </a:tr>
              <a:tr h="615070">
                <a:tc>
                  <a:txBody>
                    <a:bodyPr/>
                    <a:lstStyle/>
                    <a:p>
                      <a:pPr algn="l" defTabSz="914400">
                        <a:defRPr sz="1800"/>
                      </a:pPr>
                      <a:r>
                        <a:rPr lang="en-US" sz="2000" b="1" noProof="0">
                          <a:solidFill>
                            <a:schemeClr val="tx1"/>
                          </a:solidFill>
                          <a:latin typeface="Arial" panose="020B0604020202020204" pitchFamily="34" charset="0"/>
                          <a:ea typeface="+mj-ea"/>
                          <a:cs typeface="Arial" panose="020B0604020202020204" pitchFamily="34" charset="0"/>
                        </a:rPr>
                        <a:t>DEMAG AC 205</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914400">
                        <a:defRPr sz="1800"/>
                      </a:pPr>
                      <a:r>
                        <a:rPr lang="en-US" sz="2000" b="1" noProof="0" dirty="0">
                          <a:solidFill>
                            <a:schemeClr val="tx1"/>
                          </a:solidFill>
                          <a:latin typeface="Arial" panose="020B0604020202020204" pitchFamily="34" charset="0"/>
                          <a:ea typeface="+mj-ea"/>
                          <a:cs typeface="Arial" panose="020B0604020202020204" pitchFamily="34" charset="0"/>
                        </a:rPr>
                        <a:t>80 t</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sz="1800"/>
                      </a:pPr>
                      <a:r>
                        <a:rPr lang="en-US" sz="2000" b="1" noProof="0">
                          <a:solidFill>
                            <a:schemeClr val="tx1"/>
                          </a:solidFill>
                          <a:latin typeface="Arial" panose="020B0604020202020204" pitchFamily="34" charset="0"/>
                          <a:ea typeface="+mj-ea"/>
                          <a:cs typeface="Arial" panose="020B0604020202020204" pitchFamily="34" charset="0"/>
                        </a:rPr>
                        <a:t>HM 1000 D</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pPr>
                      <a:r>
                        <a:rPr lang="en-US" sz="2000" b="0" noProof="0">
                          <a:solidFill>
                            <a:schemeClr val="tx1"/>
                          </a:solidFill>
                          <a:latin typeface="Arial" panose="020B0604020202020204" pitchFamily="34" charset="0"/>
                          <a:ea typeface="+mj-ea"/>
                          <a:cs typeface="Arial" panose="020B0604020202020204" pitchFamily="34" charset="0"/>
                        </a:rPr>
                        <a:t>125 t</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pPr>
                      <a:endParaRPr lang="en-GB" sz="1200" b="0" noProof="0" dirty="0">
                        <a:solidFill>
                          <a:schemeClr val="tx1"/>
                        </a:solidFill>
                        <a:latin typeface="Arial" panose="020B0604020202020204" pitchFamily="34" charset="0"/>
                        <a:ea typeface="+mj-ea"/>
                        <a:cs typeface="Arial" panose="020B0604020202020204" pitchFamily="34" charset="0"/>
                      </a:endParaRP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330346536"/>
                  </a:ext>
                </a:extLst>
              </a:tr>
              <a:tr h="615070">
                <a:tc>
                  <a:txBody>
                    <a:bodyPr/>
                    <a:lstStyle/>
                    <a:p>
                      <a:pPr marL="0" marR="0" lvl="0" indent="0" algn="l" defTabSz="914400" eaLnBrk="1" fontAlgn="auto" latinLnBrk="0" hangingPunct="1">
                        <a:lnSpc>
                          <a:spcPct val="100000"/>
                        </a:lnSpc>
                        <a:spcBef>
                          <a:spcPts val="0"/>
                        </a:spcBef>
                        <a:spcAft>
                          <a:spcPts val="0"/>
                        </a:spcAft>
                        <a:buClrTx/>
                        <a:buSzTx/>
                        <a:buFontTx/>
                        <a:buNone/>
                        <a:tabLst/>
                        <a:defRPr sz="1800"/>
                      </a:pPr>
                      <a:r>
                        <a:rPr lang="en-US" sz="2000" b="1" noProof="0">
                          <a:solidFill>
                            <a:schemeClr val="tx1"/>
                          </a:solidFill>
                          <a:latin typeface="Arial" panose="020B0604020202020204" pitchFamily="34" charset="0"/>
                          <a:ea typeface="+mj-ea"/>
                          <a:cs typeface="Arial" panose="020B0604020202020204" pitchFamily="34" charset="0"/>
                        </a:rPr>
                        <a:t>DEMAG AC 60</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pPr>
                      <a:r>
                        <a:rPr lang="en-US" sz="2000" b="1" noProof="0" dirty="0">
                          <a:solidFill>
                            <a:schemeClr val="tx1"/>
                          </a:solidFill>
                          <a:latin typeface="Arial" panose="020B0604020202020204" pitchFamily="34" charset="0"/>
                          <a:ea typeface="+mj-ea"/>
                          <a:cs typeface="Arial" panose="020B0604020202020204" pitchFamily="34" charset="0"/>
                        </a:rPr>
                        <a:t>60 t</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sz="1800"/>
                      </a:pPr>
                      <a:r>
                        <a:rPr lang="en-US" sz="2000" b="1" noProof="0">
                          <a:solidFill>
                            <a:schemeClr val="tx1"/>
                          </a:solidFill>
                          <a:latin typeface="Arial" panose="020B0604020202020204" pitchFamily="34" charset="0"/>
                          <a:ea typeface="+mj-ea"/>
                          <a:cs typeface="Arial" panose="020B0604020202020204" pitchFamily="34" charset="0"/>
                        </a:rPr>
                        <a:t>HM 1000 D</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pPr>
                      <a:r>
                        <a:rPr lang="en-US" sz="2000" b="0" noProof="0">
                          <a:solidFill>
                            <a:schemeClr val="tx1"/>
                          </a:solidFill>
                          <a:latin typeface="Arial" panose="020B0604020202020204" pitchFamily="34" charset="0"/>
                          <a:ea typeface="+mj-ea"/>
                          <a:cs typeface="Arial" panose="020B0604020202020204" pitchFamily="34" charset="0"/>
                        </a:rPr>
                        <a:t>125 t</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pPr>
                      <a:endParaRPr lang="en-GB" sz="1200" b="0" noProof="0" dirty="0">
                        <a:solidFill>
                          <a:schemeClr val="tx1"/>
                        </a:solidFill>
                        <a:latin typeface="Arial" panose="020B0604020202020204" pitchFamily="34" charset="0"/>
                        <a:ea typeface="+mj-ea"/>
                        <a:cs typeface="Arial" panose="020B0604020202020204" pitchFamily="34" charset="0"/>
                      </a:endParaRP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884298861"/>
                  </a:ext>
                </a:extLst>
              </a:tr>
              <a:tr h="615070">
                <a:tc>
                  <a:txBody>
                    <a:bodyPr/>
                    <a:lstStyle/>
                    <a:p>
                      <a:pPr marL="0" marR="0" lvl="0" indent="0" algn="l" defTabSz="914400" eaLnBrk="1" fontAlgn="auto" latinLnBrk="0" hangingPunct="1">
                        <a:lnSpc>
                          <a:spcPct val="100000"/>
                        </a:lnSpc>
                        <a:spcBef>
                          <a:spcPts val="0"/>
                        </a:spcBef>
                        <a:spcAft>
                          <a:spcPts val="0"/>
                        </a:spcAft>
                        <a:buClrTx/>
                        <a:buSzTx/>
                        <a:buFontTx/>
                        <a:buNone/>
                        <a:tabLst/>
                        <a:defRPr sz="1800"/>
                      </a:pPr>
                      <a:r>
                        <a:rPr lang="en-US" sz="2000" b="1" noProof="0">
                          <a:solidFill>
                            <a:schemeClr val="tx1"/>
                          </a:solidFill>
                          <a:latin typeface="Arial" panose="020B0604020202020204" pitchFamily="34" charset="0"/>
                          <a:ea typeface="+mj-ea"/>
                          <a:cs typeface="Arial" panose="020B0604020202020204" pitchFamily="34" charset="0"/>
                        </a:rPr>
                        <a:t>DEMAG AC 40</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pPr>
                      <a:r>
                        <a:rPr lang="en-US" sz="2000" b="1" noProof="0" dirty="0">
                          <a:solidFill>
                            <a:schemeClr val="tx1"/>
                          </a:solidFill>
                          <a:latin typeface="Arial" panose="020B0604020202020204" pitchFamily="34" charset="0"/>
                          <a:ea typeface="+mj-ea"/>
                          <a:cs typeface="Arial" panose="020B0604020202020204" pitchFamily="34" charset="0"/>
                        </a:rPr>
                        <a:t>40 t</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sz="1800"/>
                      </a:pPr>
                      <a:endParaRPr lang="en-US" sz="2000" noProof="0">
                        <a:solidFill>
                          <a:schemeClr val="tx1"/>
                        </a:solidFill>
                        <a:latin typeface="Arial" panose="020B0604020202020204" pitchFamily="34" charset="0"/>
                        <a:ea typeface="+mj-ea"/>
                        <a:cs typeface="Arial" panose="020B0604020202020204" pitchFamily="34" charset="0"/>
                      </a:endParaRP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914400" eaLnBrk="1" fontAlgn="auto" latinLnBrk="0" hangingPunct="1">
                        <a:lnSpc>
                          <a:spcPct val="100000"/>
                        </a:lnSpc>
                        <a:spcBef>
                          <a:spcPts val="0"/>
                        </a:spcBef>
                        <a:spcAft>
                          <a:spcPts val="0"/>
                        </a:spcAft>
                        <a:buClrTx/>
                        <a:buSzTx/>
                        <a:buFontTx/>
                        <a:buNone/>
                        <a:tabLst/>
                        <a:defRPr sz="1800"/>
                      </a:pPr>
                      <a:endParaRPr lang="en-US" sz="2000" noProof="0">
                        <a:solidFill>
                          <a:schemeClr val="tx1"/>
                        </a:solidFill>
                        <a:latin typeface="Arial" panose="020B0604020202020204" pitchFamily="34" charset="0"/>
                        <a:ea typeface="+mj-ea"/>
                        <a:cs typeface="Arial" panose="020B0604020202020204" pitchFamily="34" charset="0"/>
                      </a:endParaRP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eaLnBrk="1" fontAlgn="auto" latinLnBrk="0" hangingPunct="1">
                        <a:lnSpc>
                          <a:spcPct val="100000"/>
                        </a:lnSpc>
                        <a:spcBef>
                          <a:spcPts val="0"/>
                        </a:spcBef>
                        <a:spcAft>
                          <a:spcPts val="0"/>
                        </a:spcAft>
                        <a:buClrTx/>
                        <a:buSzTx/>
                        <a:buFontTx/>
                        <a:buNone/>
                        <a:tabLst/>
                        <a:defRPr sz="1800"/>
                      </a:pPr>
                      <a:endParaRPr lang="en-GB" sz="1200" noProof="0" dirty="0">
                        <a:solidFill>
                          <a:schemeClr val="tx1"/>
                        </a:solidFill>
                        <a:latin typeface="Arial" panose="020B0604020202020204" pitchFamily="34" charset="0"/>
                        <a:ea typeface="+mj-ea"/>
                        <a:cs typeface="Arial" panose="020B0604020202020204" pitchFamily="34" charset="0"/>
                      </a:endParaRPr>
                    </a:p>
                  </a:txBody>
                  <a:tcPr marL="50800" marR="50800" marT="50800" marB="50800" anchor="ctr" horzOverflow="overflow">
                    <a:lnL w="12700">
                      <a:noFill/>
                      <a:miter lim="400000"/>
                    </a:lnL>
                    <a:lnR w="12700" cap="flat" cmpd="sng" algn="ctr">
                      <a:noFill/>
                      <a:prstDash val="solid"/>
                      <a:miter lim="400000"/>
                      <a:headEnd type="none" w="med" len="med"/>
                      <a:tailEnd type="none" w="med" len="med"/>
                    </a:lnR>
                    <a:lnT w="12700" cap="flat" cmpd="sng" algn="ctr">
                      <a:noFill/>
                      <a:prstDash val="solid"/>
                      <a:round/>
                      <a:headEnd type="none" w="med" len="med"/>
                      <a:tailEnd type="none" w="med" len="med"/>
                    </a:lnT>
                    <a:lnB w="12700" cap="flat" cmpd="sng" algn="ctr">
                      <a:noFill/>
                      <a:prstDash val="solid"/>
                      <a:miter lim="400000"/>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484384092"/>
                  </a:ext>
                </a:extLst>
              </a:tr>
              <a:tr h="615070">
                <a:tc>
                  <a:txBody>
                    <a:bodyPr/>
                    <a:lstStyle/>
                    <a:p>
                      <a:pPr marL="0" marR="0" lvl="0" indent="0" algn="l" defTabSz="914400" eaLnBrk="1" fontAlgn="auto" latinLnBrk="0" hangingPunct="1">
                        <a:lnSpc>
                          <a:spcPct val="100000"/>
                        </a:lnSpc>
                        <a:spcBef>
                          <a:spcPts val="0"/>
                        </a:spcBef>
                        <a:spcAft>
                          <a:spcPts val="0"/>
                        </a:spcAft>
                        <a:buClrTx/>
                        <a:buSzTx/>
                        <a:buFontTx/>
                        <a:buNone/>
                        <a:tabLst/>
                        <a:defRPr sz="1800"/>
                      </a:pPr>
                      <a:r>
                        <a:rPr lang="en-US" sz="2000" b="1" noProof="0" dirty="0">
                          <a:solidFill>
                            <a:schemeClr val="tx1"/>
                          </a:solidFill>
                          <a:latin typeface="Arial" panose="020B0604020202020204" pitchFamily="34" charset="0"/>
                          <a:ea typeface="+mj-ea"/>
                          <a:cs typeface="Arial" panose="020B0604020202020204" pitchFamily="34" charset="0"/>
                        </a:rPr>
                        <a:t>DEMAG AC 30</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pPr>
                      <a:r>
                        <a:rPr lang="en-US" sz="2000" b="1" noProof="0" dirty="0">
                          <a:solidFill>
                            <a:schemeClr val="tx1"/>
                          </a:solidFill>
                          <a:latin typeface="Arial" panose="020B0604020202020204" pitchFamily="34" charset="0"/>
                          <a:ea typeface="+mj-ea"/>
                          <a:cs typeface="Arial" panose="020B0604020202020204" pitchFamily="34" charset="0"/>
                        </a:rPr>
                        <a:t>30 t</a:t>
                      </a: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sz="1800"/>
                      </a:pPr>
                      <a:endParaRPr lang="en-US" sz="2000" noProof="0">
                        <a:solidFill>
                          <a:schemeClr val="tx1"/>
                        </a:solidFill>
                        <a:latin typeface="Arial" panose="020B0604020202020204" pitchFamily="34" charset="0"/>
                        <a:ea typeface="+mj-ea"/>
                        <a:cs typeface="Arial" panose="020B0604020202020204" pitchFamily="34" charset="0"/>
                      </a:endParaRP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914400" eaLnBrk="1" fontAlgn="auto" latinLnBrk="0" hangingPunct="1">
                        <a:lnSpc>
                          <a:spcPct val="100000"/>
                        </a:lnSpc>
                        <a:spcBef>
                          <a:spcPts val="0"/>
                        </a:spcBef>
                        <a:spcAft>
                          <a:spcPts val="0"/>
                        </a:spcAft>
                        <a:buClrTx/>
                        <a:buSzTx/>
                        <a:buFontTx/>
                        <a:buNone/>
                        <a:tabLst/>
                        <a:defRPr sz="1800"/>
                      </a:pPr>
                      <a:endParaRPr lang="en-US" sz="2000" noProof="0" dirty="0">
                        <a:solidFill>
                          <a:schemeClr val="tx1"/>
                        </a:solidFill>
                        <a:latin typeface="Arial" panose="020B0604020202020204" pitchFamily="34" charset="0"/>
                        <a:ea typeface="+mj-ea"/>
                        <a:cs typeface="Arial" panose="020B0604020202020204" pitchFamily="34" charset="0"/>
                      </a:endParaRPr>
                    </a:p>
                  </a:txBody>
                  <a:tcPr marL="50800" marR="50800" marT="50800" marB="50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eaLnBrk="1" fontAlgn="auto" latinLnBrk="0" hangingPunct="1">
                        <a:lnSpc>
                          <a:spcPct val="100000"/>
                        </a:lnSpc>
                        <a:spcBef>
                          <a:spcPts val="0"/>
                        </a:spcBef>
                        <a:spcAft>
                          <a:spcPts val="0"/>
                        </a:spcAft>
                        <a:buClrTx/>
                        <a:buSzTx/>
                        <a:buFontTx/>
                        <a:buNone/>
                        <a:tabLst/>
                        <a:defRPr sz="1800"/>
                      </a:pPr>
                      <a:endParaRPr lang="en-GB" sz="1200" noProof="0" dirty="0">
                        <a:solidFill>
                          <a:schemeClr val="tx1"/>
                        </a:solidFill>
                        <a:latin typeface="Arial" panose="020B0604020202020204" pitchFamily="34" charset="0"/>
                        <a:ea typeface="+mj-ea"/>
                        <a:cs typeface="Arial" panose="020B0604020202020204" pitchFamily="34" charset="0"/>
                      </a:endParaRPr>
                    </a:p>
                  </a:txBody>
                  <a:tcPr marL="50800" marR="50800" marT="50800" marB="50800" anchor="ctr" horzOverflow="overflow">
                    <a:lnL w="12700">
                      <a:noFill/>
                      <a:miter lim="400000"/>
                    </a:lnL>
                    <a:lnR w="12700" cap="flat" cmpd="sng" algn="ctr">
                      <a:noFill/>
                      <a:prstDash val="solid"/>
                      <a:miter lim="400000"/>
                      <a:headEnd type="none" w="med" len="med"/>
                      <a:tailEnd type="none" w="med" len="med"/>
                    </a:lnR>
                    <a:lnT w="12700" cap="flat" cmpd="sng" algn="ctr">
                      <a:noFill/>
                      <a:prstDash val="solid"/>
                      <a:round/>
                      <a:headEnd type="none" w="med" len="med"/>
                      <a:tailEnd type="none" w="med" len="med"/>
                    </a:lnT>
                    <a:lnB w="12700" cap="flat" cmpd="sng" algn="ctr">
                      <a:noFill/>
                      <a:prstDash val="solid"/>
                      <a:miter lim="400000"/>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405241616"/>
                  </a:ext>
                </a:extLst>
              </a:tr>
            </a:tbl>
          </a:graphicData>
        </a:graphic>
      </p:graphicFrame>
      <p:pic>
        <p:nvPicPr>
          <p:cNvPr id="6" name="Obrázek 5">
            <a:extLst>
              <a:ext uri="{FF2B5EF4-FFF2-40B4-BE49-F238E27FC236}">
                <a16:creationId xmlns:a16="http://schemas.microsoft.com/office/drawing/2014/main" id="{51A37AD5-9994-4A9A-B90D-D4B39FAA03D3}"/>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a:off x="13132308" y="0"/>
            <a:ext cx="11251692" cy="13716000"/>
          </a:xfrm>
          <a:prstGeom prst="rect">
            <a:avLst/>
          </a:prstGeom>
        </p:spPr>
      </p:pic>
    </p:spTree>
    <p:extLst>
      <p:ext uri="{BB962C8B-B14F-4D97-AF65-F5344CB8AC3E}">
        <p14:creationId xmlns:p14="http://schemas.microsoft.com/office/powerpoint/2010/main" val="216143341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841ED91-851D-4AA2-9829-57DC3A0806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00" t="2173" r="583" b="3043"/>
          <a:stretch/>
        </p:blipFill>
        <p:spPr>
          <a:xfrm>
            <a:off x="1" y="0"/>
            <a:ext cx="24383998" cy="13878560"/>
          </a:xfrm>
          <a:prstGeom prst="rect">
            <a:avLst/>
          </a:prstGeom>
        </p:spPr>
      </p:pic>
      <p:sp>
        <p:nvSpPr>
          <p:cNvPr id="4" name="TextovéPole 3">
            <a:extLst>
              <a:ext uri="{FF2B5EF4-FFF2-40B4-BE49-F238E27FC236}">
                <a16:creationId xmlns:a16="http://schemas.microsoft.com/office/drawing/2014/main" id="{CA1A3424-2891-45B6-BCF2-69961F2B498D}"/>
              </a:ext>
            </a:extLst>
          </p:cNvPr>
          <p:cNvSpPr txBox="1">
            <a:spLocks/>
          </p:cNvSpPr>
          <p:nvPr/>
        </p:nvSpPr>
        <p:spPr>
          <a:xfrm>
            <a:off x="0" y="6298872"/>
            <a:ext cx="24383999" cy="1118255"/>
          </a:xfrm>
          <a:prstGeom prst="rect">
            <a:avLst/>
          </a:prstGeom>
          <a:solidFill>
            <a:schemeClr val="bg1">
              <a:alpha val="79000"/>
            </a:schemeClr>
          </a:solidFill>
          <a:ln w="12700">
            <a:miter lim="400000"/>
          </a:ln>
        </p:spPr>
        <p:txBody>
          <a:bodyPr wrap="square" lIns="50800" tIns="50800" rIns="50800" bIns="508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ct val="100000"/>
              </a:lnSpc>
              <a:spcBef>
                <a:spcPts val="0"/>
              </a:spcBef>
              <a:defRPr sz="5800" b="1" spc="300">
                <a:solidFill>
                  <a:srgbClr val="004380"/>
                </a:solidFill>
              </a:defRPr>
            </a:lvl1pPr>
          </a:lstStyle>
          <a:p>
            <a:r>
              <a:rPr lang="cs-CZ" sz="6600" dirty="0"/>
              <a:t>HUTNÍ MONTÁŽE WORLDWIDE</a:t>
            </a:r>
          </a:p>
        </p:txBody>
      </p:sp>
    </p:spTree>
    <p:extLst>
      <p:ext uri="{BB962C8B-B14F-4D97-AF65-F5344CB8AC3E}">
        <p14:creationId xmlns:p14="http://schemas.microsoft.com/office/powerpoint/2010/main" val="67722411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for more information contact"/>
          <p:cNvSpPr txBox="1"/>
          <p:nvPr/>
        </p:nvSpPr>
        <p:spPr>
          <a:xfrm>
            <a:off x="56698" y="1971265"/>
            <a:ext cx="24270602"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00000"/>
              </a:lnSpc>
              <a:spcBef>
                <a:spcPts val="0"/>
              </a:spcBef>
              <a:defRPr sz="3500" spc="70">
                <a:solidFill>
                  <a:srgbClr val="000000"/>
                </a:solidFill>
              </a:defRPr>
            </a:lvl1pPr>
          </a:lstStyle>
          <a:p>
            <a:r>
              <a:rPr lang="cs-CZ" sz="4000" dirty="0">
                <a:solidFill>
                  <a:srgbClr val="004380"/>
                </a:solidFill>
              </a:rPr>
              <a:t>FOR CONTACT INFORMATION SCAN QR CODE:</a:t>
            </a:r>
          </a:p>
        </p:txBody>
      </p:sp>
      <p:pic>
        <p:nvPicPr>
          <p:cNvPr id="2" name="Obrázek 1">
            <a:extLst>
              <a:ext uri="{FF2B5EF4-FFF2-40B4-BE49-F238E27FC236}">
                <a16:creationId xmlns:a16="http://schemas.microsoft.com/office/drawing/2014/main" id="{6C76F663-4841-4DCC-A6A9-C31C8D59B827}"/>
              </a:ext>
            </a:extLst>
          </p:cNvPr>
          <p:cNvPicPr>
            <a:picLocks noChangeAspect="1"/>
          </p:cNvPicPr>
          <p:nvPr/>
        </p:nvPicPr>
        <p:blipFill>
          <a:blip r:embed="rId2"/>
          <a:stretch>
            <a:fillRect/>
          </a:stretch>
        </p:blipFill>
        <p:spPr>
          <a:xfrm>
            <a:off x="8050896" y="2945773"/>
            <a:ext cx="8282208" cy="8282208"/>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Obdélník"/>
          <p:cNvSpPr/>
          <p:nvPr/>
        </p:nvSpPr>
        <p:spPr>
          <a:xfrm>
            <a:off x="0" y="0"/>
            <a:ext cx="24384000" cy="13716000"/>
          </a:xfrm>
          <a:prstGeom prst="rect">
            <a:avLst/>
          </a:prstGeom>
          <a:solidFill>
            <a:srgbClr val="004380"/>
          </a:solidFill>
          <a:ln w="12700">
            <a:solidFill>
              <a:srgbClr val="0A169A"/>
            </a:solidFill>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p>
        </p:txBody>
      </p:sp>
      <p:pic>
        <p:nvPicPr>
          <p:cNvPr id="6" name="Grafický objekt 5">
            <a:extLst>
              <a:ext uri="{FF2B5EF4-FFF2-40B4-BE49-F238E27FC236}">
                <a16:creationId xmlns:a16="http://schemas.microsoft.com/office/drawing/2014/main" id="{59A02236-A041-5D5D-4C2C-5DCFCA8CE8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8761" y="3888955"/>
            <a:ext cx="13586478" cy="4378917"/>
          </a:xfrm>
          <a:prstGeom prst="rect">
            <a:avLst/>
          </a:prstGeom>
        </p:spPr>
      </p:pic>
      <p:sp>
        <p:nvSpPr>
          <p:cNvPr id="7" name="Nadpis 3">
            <a:extLst>
              <a:ext uri="{FF2B5EF4-FFF2-40B4-BE49-F238E27FC236}">
                <a16:creationId xmlns:a16="http://schemas.microsoft.com/office/drawing/2014/main" id="{3EE9A29A-800B-B6D6-1E9F-1C6341285435}"/>
              </a:ext>
            </a:extLst>
          </p:cNvPr>
          <p:cNvSpPr txBox="1">
            <a:spLocks/>
          </p:cNvSpPr>
          <p:nvPr/>
        </p:nvSpPr>
        <p:spPr>
          <a:xfrm>
            <a:off x="6989584" y="8903246"/>
            <a:ext cx="10404831" cy="293339"/>
          </a:xfrm>
          <a:prstGeom prst="rect">
            <a:avLst/>
          </a:prstGeom>
          <a:noFill/>
        </p:spPr>
        <p:txBody>
          <a:bodyPr vert="horz" lIns="91440" tIns="45720" rIns="91440" bIns="45720" rtlCol="0">
            <a:noAutofit/>
          </a:bodyPr>
          <a:lstStyle>
            <a:lvl1pPr marL="228600" indent="-228600" algn="ctr" defTabSz="914400" rtl="0" eaLnBrk="0" fontAlgn="base" latinLnBrk="0" hangingPunct="0">
              <a:lnSpc>
                <a:spcPct val="90000"/>
              </a:lnSpc>
              <a:spcBef>
                <a:spcPct val="0"/>
              </a:spcBef>
              <a:spcAft>
                <a:spcPct val="0"/>
              </a:spcAft>
              <a:buFont typeface="Arial" panose="020B0604020202020204" pitchFamily="34" charset="0"/>
              <a:buChar char="•"/>
              <a:defRPr sz="4400" kern="1200">
                <a:solidFill>
                  <a:schemeClr val="tx1"/>
                </a:solidFill>
                <a:latin typeface="+mj-lt"/>
                <a:ea typeface="+mj-ea"/>
                <a:cs typeface="+mj-cs"/>
              </a:defRPr>
            </a:lvl1pPr>
            <a:lvl2pPr marL="685800" indent="-228600" algn="ctr" defTabSz="914400" rtl="0" eaLnBrk="0" fontAlgn="base" latinLnBrk="0" hangingPunct="0">
              <a:lnSpc>
                <a:spcPct val="90000"/>
              </a:lnSpc>
              <a:spcBef>
                <a:spcPct val="0"/>
              </a:spcBef>
              <a:spcAft>
                <a:spcPct val="0"/>
              </a:spcAft>
              <a:buFont typeface="Arial" panose="020B0604020202020204" pitchFamily="34" charset="0"/>
              <a:buChar char="•"/>
              <a:defRPr sz="4400" kern="1200">
                <a:solidFill>
                  <a:schemeClr val="tx1"/>
                </a:solidFill>
                <a:latin typeface="Arial" panose="020B0604020202020204" pitchFamily="34" charset="0"/>
                <a:ea typeface="+mn-ea"/>
                <a:cs typeface="+mn-cs"/>
              </a:defRPr>
            </a:lvl2pPr>
            <a:lvl3pPr marL="1143000" indent="-228600" algn="ctr" defTabSz="914400" rtl="0" eaLnBrk="0" fontAlgn="base" latinLnBrk="0" hangingPunct="0">
              <a:lnSpc>
                <a:spcPct val="90000"/>
              </a:lnSpc>
              <a:spcBef>
                <a:spcPct val="0"/>
              </a:spcBef>
              <a:spcAft>
                <a:spcPct val="0"/>
              </a:spcAft>
              <a:buFont typeface="Arial" panose="020B0604020202020204" pitchFamily="34" charset="0"/>
              <a:buChar char="•"/>
              <a:defRPr sz="4400" kern="1200">
                <a:solidFill>
                  <a:schemeClr val="tx1"/>
                </a:solidFill>
                <a:latin typeface="Arial" panose="020B0604020202020204" pitchFamily="34" charset="0"/>
                <a:ea typeface="+mn-ea"/>
                <a:cs typeface="+mn-cs"/>
              </a:defRPr>
            </a:lvl3pPr>
            <a:lvl4pPr marL="1600200" indent="-228600" algn="ctr" defTabSz="914400" rtl="0" eaLnBrk="0" fontAlgn="base" latinLnBrk="0" hangingPunct="0">
              <a:lnSpc>
                <a:spcPct val="90000"/>
              </a:lnSpc>
              <a:spcBef>
                <a:spcPct val="0"/>
              </a:spcBef>
              <a:spcAft>
                <a:spcPct val="0"/>
              </a:spcAft>
              <a:buFont typeface="Arial" panose="020B0604020202020204" pitchFamily="34" charset="0"/>
              <a:buChar char="•"/>
              <a:defRPr sz="4400" kern="1200">
                <a:solidFill>
                  <a:schemeClr val="tx1"/>
                </a:solidFill>
                <a:latin typeface="Arial" panose="020B0604020202020204" pitchFamily="34" charset="0"/>
                <a:ea typeface="+mn-ea"/>
                <a:cs typeface="+mn-cs"/>
              </a:defRPr>
            </a:lvl4pPr>
            <a:lvl5pPr marL="2057400" indent="-228600" algn="ctr" defTabSz="914400" rtl="0" eaLnBrk="0" fontAlgn="base" latinLnBrk="0" hangingPunct="0">
              <a:lnSpc>
                <a:spcPct val="90000"/>
              </a:lnSpc>
              <a:spcBef>
                <a:spcPct val="0"/>
              </a:spcBef>
              <a:spcAft>
                <a:spcPct val="0"/>
              </a:spcAft>
              <a:buFont typeface="Arial" panose="020B0604020202020204" pitchFamily="34" charset="0"/>
              <a:buChar char="•"/>
              <a:defRPr sz="4400" kern="1200">
                <a:solidFill>
                  <a:schemeClr val="tx1"/>
                </a:solidFill>
                <a:latin typeface="Arial" panose="020B0604020202020204" pitchFamily="34" charset="0"/>
                <a:ea typeface="+mn-ea"/>
                <a:cs typeface="+mn-cs"/>
              </a:defRPr>
            </a:lvl5pPr>
            <a:lvl6pPr marL="457200" indent="-228600" algn="ctr" defTabSz="914400" rtl="0" eaLnBrk="1" fontAlgn="base" latinLnBrk="0" hangingPunct="1">
              <a:lnSpc>
                <a:spcPct val="90000"/>
              </a:lnSpc>
              <a:spcBef>
                <a:spcPct val="0"/>
              </a:spcBef>
              <a:spcAft>
                <a:spcPct val="0"/>
              </a:spcAft>
              <a:buFont typeface="Arial" panose="020B0604020202020204" pitchFamily="34" charset="0"/>
              <a:buChar char="•"/>
              <a:defRPr sz="4400" kern="1200">
                <a:solidFill>
                  <a:schemeClr val="tx1"/>
                </a:solidFill>
                <a:latin typeface="Calibri" pitchFamily="34" charset="0"/>
                <a:ea typeface="+mn-ea"/>
                <a:cs typeface="+mn-cs"/>
              </a:defRPr>
            </a:lvl6pPr>
            <a:lvl7pPr marL="914400" indent="-228600" algn="ctr" defTabSz="914400" rtl="0" eaLnBrk="1" fontAlgn="base" latinLnBrk="0" hangingPunct="1">
              <a:lnSpc>
                <a:spcPct val="90000"/>
              </a:lnSpc>
              <a:spcBef>
                <a:spcPct val="0"/>
              </a:spcBef>
              <a:spcAft>
                <a:spcPct val="0"/>
              </a:spcAft>
              <a:buFont typeface="Arial" panose="020B0604020202020204" pitchFamily="34" charset="0"/>
              <a:buChar char="•"/>
              <a:defRPr sz="4400" kern="1200">
                <a:solidFill>
                  <a:schemeClr val="tx1"/>
                </a:solidFill>
                <a:latin typeface="Calibri" pitchFamily="34" charset="0"/>
                <a:ea typeface="+mn-ea"/>
                <a:cs typeface="+mn-cs"/>
              </a:defRPr>
            </a:lvl7pPr>
            <a:lvl8pPr marL="1371600" indent="-228600" algn="ctr" defTabSz="914400" rtl="0" eaLnBrk="1" fontAlgn="base" latinLnBrk="0" hangingPunct="1">
              <a:lnSpc>
                <a:spcPct val="90000"/>
              </a:lnSpc>
              <a:spcBef>
                <a:spcPct val="0"/>
              </a:spcBef>
              <a:spcAft>
                <a:spcPct val="0"/>
              </a:spcAft>
              <a:buFont typeface="Arial" panose="020B0604020202020204" pitchFamily="34" charset="0"/>
              <a:buChar char="•"/>
              <a:defRPr sz="4400" kern="1200">
                <a:solidFill>
                  <a:schemeClr val="tx1"/>
                </a:solidFill>
                <a:latin typeface="Calibri" pitchFamily="34" charset="0"/>
                <a:ea typeface="+mn-ea"/>
                <a:cs typeface="+mn-cs"/>
              </a:defRPr>
            </a:lvl8pPr>
            <a:lvl9pPr marL="1828800" indent="-228600" algn="ctr" defTabSz="914400" rtl="0" eaLnBrk="1" fontAlgn="base" latinLnBrk="0" hangingPunct="1">
              <a:lnSpc>
                <a:spcPct val="90000"/>
              </a:lnSpc>
              <a:spcBef>
                <a:spcPct val="0"/>
              </a:spcBef>
              <a:spcAft>
                <a:spcPct val="0"/>
              </a:spcAft>
              <a:buFont typeface="Arial" panose="020B0604020202020204" pitchFamily="34" charset="0"/>
              <a:buChar char="•"/>
              <a:defRPr sz="4400" kern="1200">
                <a:solidFill>
                  <a:schemeClr val="tx1"/>
                </a:solidFill>
                <a:latin typeface="Calibri" pitchFamily="34" charset="0"/>
                <a:ea typeface="+mn-ea"/>
                <a:cs typeface="+mn-cs"/>
              </a:defRPr>
            </a:lvl9pPr>
          </a:lstStyle>
          <a:p>
            <a:pPr marL="0" indent="0">
              <a:buFont typeface="Arial" panose="020B0604020202020204" pitchFamily="34" charset="0"/>
              <a:buNone/>
            </a:pPr>
            <a:r>
              <a:rPr lang="en-US" sz="3200" spc="300" dirty="0">
                <a:solidFill>
                  <a:schemeClr val="bg1"/>
                </a:solidFill>
                <a:latin typeface="Fenomen Sans" panose="00000500000000000000" pitchFamily="50" charset="-18"/>
                <a:cs typeface="Arial" panose="020B0604020202020204" pitchFamily="34" charset="0"/>
              </a:rPr>
              <a:t>member of GEOSAN </a:t>
            </a:r>
            <a:r>
              <a:rPr lang="cs-CZ" sz="3200" spc="300" dirty="0">
                <a:solidFill>
                  <a:schemeClr val="bg1"/>
                </a:solidFill>
                <a:latin typeface="Fenomen Sans" panose="00000500000000000000" pitchFamily="50" charset="-18"/>
                <a:cs typeface="Arial" panose="020B0604020202020204" pitchFamily="34" charset="0"/>
              </a:rPr>
              <a:t>INVESTIČNÍ</a:t>
            </a:r>
            <a:endParaRPr lang="en-US" sz="3200" b="1" spc="3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Meet the Team"/>
          <p:cNvSpPr txBox="1"/>
          <p:nvPr/>
        </p:nvSpPr>
        <p:spPr>
          <a:xfrm>
            <a:off x="1753842" y="1517318"/>
            <a:ext cx="9804883" cy="841256"/>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5800" b="1" cap="all" spc="580">
                <a:solidFill>
                  <a:srgbClr val="000000"/>
                </a:solidFill>
              </a:defRPr>
            </a:lvl1pPr>
          </a:lstStyle>
          <a:p>
            <a:r>
              <a:rPr lang="cs-CZ" sz="4800" dirty="0">
                <a:solidFill>
                  <a:srgbClr val="004380"/>
                </a:solidFill>
              </a:rPr>
              <a:t>COMPANY REGISTRATION</a:t>
            </a:r>
            <a:endParaRPr sz="4800" dirty="0">
              <a:solidFill>
                <a:srgbClr val="004380"/>
              </a:solidFill>
            </a:endParaRPr>
          </a:p>
        </p:txBody>
      </p:sp>
      <p:sp>
        <p:nvSpPr>
          <p:cNvPr id="61" name="Lorem ipsum dolor sit amet, consectetur adipiscing elit. Integer et pulvinar augue, ut venenatis orci. Nulla facilisi. Etiam et dapibus justo. Nam vehicula lacus a quam aliquam tempor."/>
          <p:cNvSpPr txBox="1"/>
          <p:nvPr/>
        </p:nvSpPr>
        <p:spPr>
          <a:xfrm>
            <a:off x="1753842" y="3679799"/>
            <a:ext cx="9804883" cy="1558825"/>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defRPr sz="2000" spc="39">
                <a:solidFill>
                  <a:srgbClr val="000000"/>
                </a:solidFill>
              </a:defRPr>
            </a:lvl1pPr>
          </a:lstStyle>
          <a:p>
            <a:pPr>
              <a:spcBef>
                <a:spcPts val="500"/>
              </a:spcBef>
            </a:pPr>
            <a:r>
              <a:rPr lang="en-US" b="1" dirty="0">
                <a:cs typeface="Arial" panose="020B0604020202020204" pitchFamily="34" charset="0"/>
              </a:rPr>
              <a:t>Company Reg. No: </a:t>
            </a:r>
            <a:r>
              <a:rPr lang="en-US" dirty="0">
                <a:cs typeface="Arial" panose="020B0604020202020204" pitchFamily="34" charset="0"/>
              </a:rPr>
              <a:t>15504140</a:t>
            </a:r>
          </a:p>
          <a:p>
            <a:pPr>
              <a:spcBef>
                <a:spcPts val="500"/>
              </a:spcBef>
            </a:pPr>
            <a:r>
              <a:rPr lang="en-US" b="1" dirty="0">
                <a:cs typeface="Arial" panose="020B0604020202020204" pitchFamily="34" charset="0"/>
              </a:rPr>
              <a:t>VAT:</a:t>
            </a:r>
            <a:r>
              <a:rPr lang="en-US" dirty="0">
                <a:cs typeface="Arial" panose="020B0604020202020204" pitchFamily="34" charset="0"/>
              </a:rPr>
              <a:t> CZ1550140</a:t>
            </a:r>
          </a:p>
          <a:p>
            <a:pPr>
              <a:spcBef>
                <a:spcPts val="500"/>
              </a:spcBef>
            </a:pPr>
            <a:r>
              <a:rPr lang="en-US" b="1" dirty="0">
                <a:cs typeface="Arial" panose="020B0604020202020204" pitchFamily="34" charset="0"/>
              </a:rPr>
              <a:t>D.U.N.S. :</a:t>
            </a:r>
            <a:r>
              <a:rPr lang="en-US" dirty="0">
                <a:cs typeface="Arial" panose="020B0604020202020204" pitchFamily="34" charset="0"/>
              </a:rPr>
              <a:t>  64-353-0207</a:t>
            </a:r>
            <a:endParaRPr dirty="0"/>
          </a:p>
        </p:txBody>
      </p:sp>
      <p:sp>
        <p:nvSpPr>
          <p:cNvPr id="68" name="Company Director"/>
          <p:cNvSpPr txBox="1"/>
          <p:nvPr/>
        </p:nvSpPr>
        <p:spPr>
          <a:xfrm>
            <a:off x="1753842" y="2586438"/>
            <a:ext cx="9804883" cy="1025922"/>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2000" cap="all" spc="500">
                <a:solidFill>
                  <a:srgbClr val="A6AAA9"/>
                </a:solidFill>
              </a:defRPr>
            </a:lvl1pPr>
          </a:lstStyle>
          <a:p>
            <a:r>
              <a:rPr lang="en-US" dirty="0">
                <a:cs typeface="Arial" panose="020B0604020202020204" pitchFamily="34" charset="0"/>
              </a:rPr>
              <a:t>The company is registered in the Trade Register kept by the Regional Court in Ostrava, File No. B 143</a:t>
            </a:r>
          </a:p>
        </p:txBody>
      </p:sp>
      <p:graphicFrame>
        <p:nvGraphicFramePr>
          <p:cNvPr id="2" name="Tabulka 1">
            <a:extLst>
              <a:ext uri="{FF2B5EF4-FFF2-40B4-BE49-F238E27FC236}">
                <a16:creationId xmlns:a16="http://schemas.microsoft.com/office/drawing/2014/main" id="{EA22623E-8EE1-4748-8884-5CB08DCA95B0}"/>
              </a:ext>
            </a:extLst>
          </p:cNvPr>
          <p:cNvGraphicFramePr>
            <a:graphicFrameLocks noGrp="1"/>
          </p:cNvGraphicFramePr>
          <p:nvPr>
            <p:extLst>
              <p:ext uri="{D42A27DB-BD31-4B8C-83A1-F6EECF244321}">
                <p14:modId xmlns:p14="http://schemas.microsoft.com/office/powerpoint/2010/main" val="3323859890"/>
              </p:ext>
            </p:extLst>
          </p:nvPr>
        </p:nvGraphicFramePr>
        <p:xfrm>
          <a:off x="3306339" y="5258141"/>
          <a:ext cx="6699887" cy="6053030"/>
        </p:xfrm>
        <a:graphic>
          <a:graphicData uri="http://schemas.openxmlformats.org/drawingml/2006/table">
            <a:tbl>
              <a:tblPr>
                <a:tableStyleId>{2D5ABB26-0587-4C30-8999-92F81FD0307C}</a:tableStyleId>
              </a:tblPr>
              <a:tblGrid>
                <a:gridCol w="3630478">
                  <a:extLst>
                    <a:ext uri="{9D8B030D-6E8A-4147-A177-3AD203B41FA5}">
                      <a16:colId xmlns:a16="http://schemas.microsoft.com/office/drawing/2014/main" val="1339390687"/>
                    </a:ext>
                  </a:extLst>
                </a:gridCol>
                <a:gridCol w="3069409">
                  <a:extLst>
                    <a:ext uri="{9D8B030D-6E8A-4147-A177-3AD203B41FA5}">
                      <a16:colId xmlns:a16="http://schemas.microsoft.com/office/drawing/2014/main" val="732885713"/>
                    </a:ext>
                  </a:extLst>
                </a:gridCol>
              </a:tblGrid>
              <a:tr h="1193030">
                <a:tc gridSpan="2">
                  <a:txBody>
                    <a:bodyPr/>
                    <a:lstStyle/>
                    <a:p>
                      <a:pPr algn="l" fontAlgn="b"/>
                      <a:r>
                        <a:rPr lang="en-US" sz="2000" b="1" u="none" strike="noStrike" spc="300" noProof="0" dirty="0">
                          <a:effectLst/>
                          <a:latin typeface="Arial" panose="020B0604020202020204" pitchFamily="34" charset="0"/>
                          <a:cs typeface="Arial" panose="020B0604020202020204" pitchFamily="34" charset="0"/>
                        </a:rPr>
                        <a:t>Hutní montáže, </a:t>
                      </a:r>
                      <a:r>
                        <a:rPr lang="en-US" sz="2000" b="1" u="none" strike="noStrike" spc="300" noProof="0" dirty="0" err="1">
                          <a:effectLst/>
                          <a:latin typeface="Arial" panose="020B0604020202020204" pitchFamily="34" charset="0"/>
                          <a:cs typeface="Arial" panose="020B0604020202020204" pitchFamily="34" charset="0"/>
                        </a:rPr>
                        <a:t>a.s.</a:t>
                      </a:r>
                      <a:r>
                        <a:rPr lang="en-US" sz="2000" b="1" u="none" strike="noStrike" spc="300" noProof="0" dirty="0">
                          <a:effectLst/>
                          <a:latin typeface="Arial" panose="020B0604020202020204" pitchFamily="34" charset="0"/>
                          <a:cs typeface="Arial" panose="020B0604020202020204" pitchFamily="34" charset="0"/>
                        </a:rPr>
                        <a:t> is also registered in the following countries:</a:t>
                      </a:r>
                      <a:endParaRPr lang="en-US" sz="2000" b="1"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B w="12700" cap="flat" cmpd="sng" algn="ctr">
                      <a:solidFill>
                        <a:schemeClr val="tx1"/>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506370649"/>
                  </a:ext>
                </a:extLst>
              </a:tr>
              <a:tr h="540000">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Czech Republic</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CZ15504140</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01162528"/>
                  </a:ext>
                </a:extLst>
              </a:tr>
              <a:tr h="540000">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Sweden</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SE5020626997301</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963387136"/>
                  </a:ext>
                </a:extLst>
              </a:tr>
              <a:tr h="540000">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Slovakia</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SK2020336857</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745459220"/>
                  </a:ext>
                </a:extLst>
              </a:tr>
              <a:tr h="540000">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Germany</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DE261236195</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10666163"/>
                  </a:ext>
                </a:extLst>
              </a:tr>
              <a:tr h="540000">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Finland</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FI21789629</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52027358"/>
                  </a:ext>
                </a:extLst>
              </a:tr>
              <a:tr h="540000">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Uruguay</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215405000015</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940054426"/>
                  </a:ext>
                </a:extLst>
              </a:tr>
              <a:tr h="540000">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Luxembourg</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LU34775330</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188256105"/>
                  </a:ext>
                </a:extLst>
              </a:tr>
              <a:tr h="540000">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Austria</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46 523/7345</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727193598"/>
                  </a:ext>
                </a:extLst>
              </a:tr>
              <a:tr h="540000">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Portugal</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2000" u="none" strike="noStrike" spc="300" noProof="0" dirty="0">
                          <a:effectLst/>
                          <a:latin typeface="Arial" panose="020B0604020202020204" pitchFamily="34" charset="0"/>
                          <a:cs typeface="Arial" panose="020B0604020202020204" pitchFamily="34" charset="0"/>
                        </a:rPr>
                        <a:t>PT980810612</a:t>
                      </a:r>
                      <a:endParaRPr lang="en-US" sz="2000" b="0" i="0" u="none" strike="noStrike" spc="300"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4128086133"/>
                  </a:ext>
                </a:extLst>
              </a:tr>
            </a:tbl>
          </a:graphicData>
        </a:graphic>
      </p:graphicFrame>
      <p:pic>
        <p:nvPicPr>
          <p:cNvPr id="4" name="Obrázek 3">
            <a:extLst>
              <a:ext uri="{FF2B5EF4-FFF2-40B4-BE49-F238E27FC236}">
                <a16:creationId xmlns:a16="http://schemas.microsoft.com/office/drawing/2014/main" id="{CA089750-DAA7-4199-9CDA-70E822B612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414834" y="-91511"/>
            <a:ext cx="11104072" cy="13807511"/>
          </a:xfrm>
          <a:prstGeom prst="rect">
            <a:avLst/>
          </a:prstGeom>
        </p:spPr>
      </p:pic>
    </p:spTree>
    <p:extLst>
      <p:ext uri="{BB962C8B-B14F-4D97-AF65-F5344CB8AC3E}">
        <p14:creationId xmlns:p14="http://schemas.microsoft.com/office/powerpoint/2010/main" val="10662890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34DF1-003E-AC53-BED7-291A6DDB5445}"/>
            </a:ext>
          </a:extLst>
        </p:cNvPr>
        <p:cNvGrpSpPr/>
        <p:nvPr/>
      </p:nvGrpSpPr>
      <p:grpSpPr>
        <a:xfrm>
          <a:off x="0" y="0"/>
          <a:ext cx="0" cy="0"/>
          <a:chOff x="0" y="0"/>
          <a:chExt cx="0" cy="0"/>
        </a:xfrm>
      </p:grpSpPr>
      <p:sp>
        <p:nvSpPr>
          <p:cNvPr id="46" name="What We Do">
            <a:extLst>
              <a:ext uri="{FF2B5EF4-FFF2-40B4-BE49-F238E27FC236}">
                <a16:creationId xmlns:a16="http://schemas.microsoft.com/office/drawing/2014/main" id="{28B3585F-D38E-61E8-70A3-40A75BFED35B}"/>
              </a:ext>
            </a:extLst>
          </p:cNvPr>
          <p:cNvSpPr txBox="1"/>
          <p:nvPr/>
        </p:nvSpPr>
        <p:spPr>
          <a:xfrm>
            <a:off x="9290565" y="1077729"/>
            <a:ext cx="5802871" cy="995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5800" b="1" cap="all" spc="580">
                <a:solidFill>
                  <a:srgbClr val="000000"/>
                </a:solidFill>
              </a:defRPr>
            </a:lvl1pPr>
          </a:lstStyle>
          <a:p>
            <a:r>
              <a:rPr dirty="0">
                <a:solidFill>
                  <a:srgbClr val="004380"/>
                </a:solidFill>
              </a:rPr>
              <a:t>What We Do</a:t>
            </a:r>
          </a:p>
        </p:txBody>
      </p:sp>
      <p:sp>
        <p:nvSpPr>
          <p:cNvPr id="47" name="Lorem ipsum dolor sit amet, consectetur adipiscing elit. Fusce vitae finibus odio. Nam semper diam eget viverra dapibus. Fusce quam elit, gravida at ante efficitur.">
            <a:extLst>
              <a:ext uri="{FF2B5EF4-FFF2-40B4-BE49-F238E27FC236}">
                <a16:creationId xmlns:a16="http://schemas.microsoft.com/office/drawing/2014/main" id="{7CB99486-7E13-BD9D-CEF2-F299E75CDB38}"/>
              </a:ext>
            </a:extLst>
          </p:cNvPr>
          <p:cNvSpPr txBox="1"/>
          <p:nvPr/>
        </p:nvSpPr>
        <p:spPr>
          <a:xfrm>
            <a:off x="4572000" y="2559897"/>
            <a:ext cx="15240000" cy="538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5900"/>
              </a:spcBef>
              <a:defRPr sz="2600" spc="52">
                <a:solidFill>
                  <a:srgbClr val="60666D"/>
                </a:solidFill>
              </a:defRPr>
            </a:lvl1pPr>
          </a:lstStyle>
          <a:p>
            <a:r>
              <a:rPr lang="en-US" spc="300" dirty="0">
                <a:solidFill>
                  <a:schemeClr val="tx2"/>
                </a:solidFill>
              </a:rPr>
              <a:t>WE DELIVER SMART SOLUTIONS THAT TURN</a:t>
            </a:r>
            <a:r>
              <a:rPr lang="cs-CZ" spc="300" dirty="0">
                <a:solidFill>
                  <a:schemeClr val="tx2"/>
                </a:solidFill>
              </a:rPr>
              <a:t> YOUR</a:t>
            </a:r>
            <a:r>
              <a:rPr lang="en-US" spc="300" dirty="0">
                <a:solidFill>
                  <a:schemeClr val="tx2"/>
                </a:solidFill>
              </a:rPr>
              <a:t> IDEAS INTO REALITY</a:t>
            </a:r>
          </a:p>
        </p:txBody>
      </p:sp>
      <p:grpSp>
        <p:nvGrpSpPr>
          <p:cNvPr id="5" name="Skupina 4">
            <a:extLst>
              <a:ext uri="{FF2B5EF4-FFF2-40B4-BE49-F238E27FC236}">
                <a16:creationId xmlns:a16="http://schemas.microsoft.com/office/drawing/2014/main" id="{00ABE534-2C30-43F2-AE48-52ADA8FDB552}"/>
              </a:ext>
            </a:extLst>
          </p:cNvPr>
          <p:cNvGrpSpPr/>
          <p:nvPr/>
        </p:nvGrpSpPr>
        <p:grpSpPr>
          <a:xfrm>
            <a:off x="995744" y="3800517"/>
            <a:ext cx="22392511" cy="7523852"/>
            <a:chOff x="995744" y="3800517"/>
            <a:chExt cx="22392511" cy="7523852"/>
          </a:xfrm>
        </p:grpSpPr>
        <p:sp>
          <p:nvSpPr>
            <p:cNvPr id="43" name="Heading One">
              <a:extLst>
                <a:ext uri="{FF2B5EF4-FFF2-40B4-BE49-F238E27FC236}">
                  <a16:creationId xmlns:a16="http://schemas.microsoft.com/office/drawing/2014/main" id="{E44C7B2A-9A41-22A6-A855-003F857AA7D2}"/>
                </a:ext>
              </a:extLst>
            </p:cNvPr>
            <p:cNvSpPr txBox="1"/>
            <p:nvPr/>
          </p:nvSpPr>
          <p:spPr>
            <a:xfrm>
              <a:off x="1043772" y="9449743"/>
              <a:ext cx="3600000" cy="180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cs-CZ" sz="3000" dirty="0">
                  <a:solidFill>
                    <a:srgbClr val="004380"/>
                  </a:solidFill>
                </a:rPr>
                <a:t>POWER AND PAPER INDUSTRY</a:t>
              </a:r>
            </a:p>
          </p:txBody>
        </p:sp>
        <p:sp>
          <p:nvSpPr>
            <p:cNvPr id="44" name="Heading Three">
              <a:extLst>
                <a:ext uri="{FF2B5EF4-FFF2-40B4-BE49-F238E27FC236}">
                  <a16:creationId xmlns:a16="http://schemas.microsoft.com/office/drawing/2014/main" id="{30FA9B66-9326-6D78-5E13-1A37ABDC0E40}"/>
                </a:ext>
              </a:extLst>
            </p:cNvPr>
            <p:cNvSpPr txBox="1"/>
            <p:nvPr/>
          </p:nvSpPr>
          <p:spPr>
            <a:xfrm>
              <a:off x="19788255" y="9449743"/>
              <a:ext cx="3600000" cy="180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cs-CZ" sz="3000" dirty="0">
                  <a:solidFill>
                    <a:srgbClr val="004380"/>
                  </a:solidFill>
                </a:rPr>
                <a:t>MINING INDUSTRY</a:t>
              </a:r>
              <a:endParaRPr lang="en-US" sz="3000" dirty="0">
                <a:solidFill>
                  <a:srgbClr val="004380"/>
                </a:solidFill>
              </a:endParaRPr>
            </a:p>
          </p:txBody>
        </p:sp>
        <p:sp>
          <p:nvSpPr>
            <p:cNvPr id="45" name="Heading Four">
              <a:extLst>
                <a:ext uri="{FF2B5EF4-FFF2-40B4-BE49-F238E27FC236}">
                  <a16:creationId xmlns:a16="http://schemas.microsoft.com/office/drawing/2014/main" id="{C7B9BB25-B47B-0FE2-F2A8-C4D4D59E797B}"/>
                </a:ext>
              </a:extLst>
            </p:cNvPr>
            <p:cNvSpPr txBox="1"/>
            <p:nvPr/>
          </p:nvSpPr>
          <p:spPr>
            <a:xfrm>
              <a:off x="8480019" y="9449743"/>
              <a:ext cx="3600000" cy="180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cs-CZ" sz="3000" dirty="0">
                  <a:solidFill>
                    <a:srgbClr val="004380"/>
                  </a:solidFill>
                </a:rPr>
                <a:t>CRANES AND MACHINERY</a:t>
              </a:r>
            </a:p>
          </p:txBody>
        </p:sp>
        <p:sp>
          <p:nvSpPr>
            <p:cNvPr id="48" name="Heading Two">
              <a:extLst>
                <a:ext uri="{FF2B5EF4-FFF2-40B4-BE49-F238E27FC236}">
                  <a16:creationId xmlns:a16="http://schemas.microsoft.com/office/drawing/2014/main" id="{C50A9CDE-15D6-AC96-A828-A706DF914C1C}"/>
                </a:ext>
              </a:extLst>
            </p:cNvPr>
            <p:cNvSpPr txBox="1"/>
            <p:nvPr/>
          </p:nvSpPr>
          <p:spPr>
            <a:xfrm>
              <a:off x="4829493" y="9449743"/>
              <a:ext cx="3600000" cy="180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cs-CZ" sz="3000" dirty="0">
                  <a:solidFill>
                    <a:srgbClr val="004380"/>
                  </a:solidFill>
                </a:rPr>
                <a:t>BRIDGE STEEL STRUCTURES</a:t>
              </a:r>
            </a:p>
          </p:txBody>
        </p:sp>
        <p:sp>
          <p:nvSpPr>
            <p:cNvPr id="34" name="Heading Four">
              <a:extLst>
                <a:ext uri="{FF2B5EF4-FFF2-40B4-BE49-F238E27FC236}">
                  <a16:creationId xmlns:a16="http://schemas.microsoft.com/office/drawing/2014/main" id="{8A585B3F-4560-365A-5749-9A13C8017C9E}"/>
                </a:ext>
              </a:extLst>
            </p:cNvPr>
            <p:cNvSpPr txBox="1"/>
            <p:nvPr/>
          </p:nvSpPr>
          <p:spPr>
            <a:xfrm>
              <a:off x="12290463" y="9449743"/>
              <a:ext cx="3600000" cy="180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cs-CZ" sz="3000" dirty="0">
                  <a:solidFill>
                    <a:srgbClr val="004380"/>
                  </a:solidFill>
                </a:rPr>
                <a:t>METALLURGICAL WORKS</a:t>
              </a:r>
            </a:p>
          </p:txBody>
        </p:sp>
        <p:sp>
          <p:nvSpPr>
            <p:cNvPr id="40" name="Heading Three">
              <a:extLst>
                <a:ext uri="{FF2B5EF4-FFF2-40B4-BE49-F238E27FC236}">
                  <a16:creationId xmlns:a16="http://schemas.microsoft.com/office/drawing/2014/main" id="{B549E955-D7B2-D55C-59ED-E3CCB148F014}"/>
                </a:ext>
              </a:extLst>
            </p:cNvPr>
            <p:cNvSpPr txBox="1"/>
            <p:nvPr/>
          </p:nvSpPr>
          <p:spPr>
            <a:xfrm>
              <a:off x="16039359" y="9375117"/>
              <a:ext cx="3600000"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0"/>
                </a:lnSpc>
                <a:spcBef>
                  <a:spcPts val="0"/>
                </a:spcBef>
                <a:defRPr sz="3800" b="1" spc="0">
                  <a:solidFill>
                    <a:srgbClr val="000000"/>
                  </a:solidFill>
                </a:defRPr>
              </a:lvl1pPr>
            </a:lstStyle>
            <a:p>
              <a:r>
                <a:rPr lang="en-US" sz="3000" dirty="0">
                  <a:solidFill>
                    <a:srgbClr val="004380"/>
                  </a:solidFill>
                </a:rPr>
                <a:t>INDUSTRIAL</a:t>
              </a:r>
              <a:r>
                <a:rPr lang="cs-CZ" sz="3000">
                  <a:solidFill>
                    <a:srgbClr val="004380"/>
                  </a:solidFill>
                </a:rPr>
                <a:t>, </a:t>
              </a:r>
              <a:r>
                <a:rPr lang="en-US" sz="3000" dirty="0">
                  <a:solidFill>
                    <a:srgbClr val="004380"/>
                  </a:solidFill>
                </a:rPr>
                <a:t>SPORTS AND OTHER STRUCTURES</a:t>
              </a:r>
            </a:p>
          </p:txBody>
        </p:sp>
        <p:grpSp>
          <p:nvGrpSpPr>
            <p:cNvPr id="3" name="Skupina 2">
              <a:extLst>
                <a:ext uri="{FF2B5EF4-FFF2-40B4-BE49-F238E27FC236}">
                  <a16:creationId xmlns:a16="http://schemas.microsoft.com/office/drawing/2014/main" id="{2D04D24C-2356-4A5C-9758-01D6123704C7}"/>
                </a:ext>
              </a:extLst>
            </p:cNvPr>
            <p:cNvGrpSpPr/>
            <p:nvPr/>
          </p:nvGrpSpPr>
          <p:grpSpPr>
            <a:xfrm>
              <a:off x="995744" y="3800517"/>
              <a:ext cx="22392511" cy="5400000"/>
              <a:chOff x="530889" y="3817787"/>
              <a:chExt cx="22392511" cy="5400000"/>
            </a:xfrm>
          </p:grpSpPr>
          <p:pic>
            <p:nvPicPr>
              <p:cNvPr id="54" name="P5160030_upr.jpg">
                <a:extLst>
                  <a:ext uri="{FF2B5EF4-FFF2-40B4-BE49-F238E27FC236}">
                    <a16:creationId xmlns:a16="http://schemas.microsoft.com/office/drawing/2014/main" id="{E3266E7F-3714-0A3C-27E1-B9D8C10660F7}"/>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530889" y="3817787"/>
                <a:ext cx="3600000" cy="5400000"/>
              </a:xfrm>
              <a:prstGeom prst="rect">
                <a:avLst/>
              </a:prstGeom>
              <a:ln w="12700">
                <a:miter lim="400000"/>
              </a:ln>
            </p:spPr>
          </p:pic>
          <p:pic>
            <p:nvPicPr>
              <p:cNvPr id="56" name="P5160146_upr.jpg">
                <a:extLst>
                  <a:ext uri="{FF2B5EF4-FFF2-40B4-BE49-F238E27FC236}">
                    <a16:creationId xmlns:a16="http://schemas.microsoft.com/office/drawing/2014/main" id="{D721B440-D8EC-C1BC-DF7E-05A40B5AF6F6}"/>
                  </a:ext>
                </a:extLst>
              </p:cNvPr>
              <p:cNvPicPr preferRelativeResize="0">
                <a:picLocks/>
              </p:cNvPicPr>
              <p:nvPr/>
            </p:nvPicPr>
            <p:blipFill rotWithShape="1">
              <a:blip r:embed="rId3" cstate="screen">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p:blipFill>
            <p:spPr>
              <a:xfrm>
                <a:off x="15574505" y="3817787"/>
                <a:ext cx="3600000" cy="5400000"/>
              </a:xfrm>
              <a:prstGeom prst="rect">
                <a:avLst/>
              </a:prstGeom>
              <a:ln w="12700">
                <a:miter lim="400000"/>
              </a:ln>
            </p:spPr>
          </p:pic>
          <p:pic>
            <p:nvPicPr>
              <p:cNvPr id="6" name="Obrázek 5">
                <a:extLst>
                  <a:ext uri="{FF2B5EF4-FFF2-40B4-BE49-F238E27FC236}">
                    <a16:creationId xmlns:a16="http://schemas.microsoft.com/office/drawing/2014/main" id="{CD571BD4-9202-AE7D-AE9E-6CDCAB567C08}"/>
                  </a:ext>
                </a:extLst>
              </p:cNvPr>
              <p:cNvPicPr preferRelativeResize="0">
                <a:picLocks/>
              </p:cNvPicPr>
              <p:nvPr/>
            </p:nvPicPr>
            <p:blipFill>
              <a:blip r:embed="rId5" cstate="screen">
                <a:extLst>
                  <a:ext uri="{28A0092B-C50C-407E-A947-70E740481C1C}">
                    <a14:useLocalDpi xmlns:a14="http://schemas.microsoft.com/office/drawing/2010/main"/>
                  </a:ext>
                </a:extLst>
              </a:blip>
              <a:stretch>
                <a:fillRect/>
              </a:stretch>
            </p:blipFill>
            <p:spPr>
              <a:xfrm>
                <a:off x="19323400" y="3817787"/>
                <a:ext cx="3600000" cy="5400000"/>
              </a:xfrm>
              <a:prstGeom prst="rect">
                <a:avLst/>
              </a:prstGeom>
            </p:spPr>
          </p:pic>
          <p:pic>
            <p:nvPicPr>
              <p:cNvPr id="2" name="Obrázek 1">
                <a:extLst>
                  <a:ext uri="{FF2B5EF4-FFF2-40B4-BE49-F238E27FC236}">
                    <a16:creationId xmlns:a16="http://schemas.microsoft.com/office/drawing/2014/main" id="{8C89F262-EF67-93BB-138A-9EFEFFC76C7E}"/>
                  </a:ext>
                </a:extLst>
              </p:cNvPr>
              <p:cNvPicPr preferRelativeResize="0">
                <a:picLocks/>
              </p:cNvPicPr>
              <p:nvPr/>
            </p:nvPicPr>
            <p:blipFill>
              <a:blip r:embed="rId6"/>
              <a:stretch>
                <a:fillRect/>
              </a:stretch>
            </p:blipFill>
            <p:spPr>
              <a:xfrm>
                <a:off x="4364638" y="3817787"/>
                <a:ext cx="3600000" cy="5400000"/>
              </a:xfrm>
              <a:prstGeom prst="rect">
                <a:avLst/>
              </a:prstGeom>
            </p:spPr>
          </p:pic>
          <p:pic>
            <p:nvPicPr>
              <p:cNvPr id="4" name="Obrázek 3">
                <a:extLst>
                  <a:ext uri="{FF2B5EF4-FFF2-40B4-BE49-F238E27FC236}">
                    <a16:creationId xmlns:a16="http://schemas.microsoft.com/office/drawing/2014/main" id="{8F85826C-9239-6A48-19DC-24B720831770}"/>
                  </a:ext>
                </a:extLst>
              </p:cNvPr>
              <p:cNvPicPr preferRelativeResize="0">
                <a:picLocks/>
              </p:cNvPicPr>
              <p:nvPr/>
            </p:nvPicPr>
            <p:blipFill>
              <a:blip r:embed="rId7"/>
              <a:stretch>
                <a:fillRect/>
              </a:stretch>
            </p:blipFill>
            <p:spPr>
              <a:xfrm>
                <a:off x="8076711" y="3817787"/>
                <a:ext cx="3600000" cy="5400000"/>
              </a:xfrm>
              <a:prstGeom prst="rect">
                <a:avLst/>
              </a:prstGeom>
            </p:spPr>
          </p:pic>
          <p:pic>
            <p:nvPicPr>
              <p:cNvPr id="7" name="Obrázek 6">
                <a:extLst>
                  <a:ext uri="{FF2B5EF4-FFF2-40B4-BE49-F238E27FC236}">
                    <a16:creationId xmlns:a16="http://schemas.microsoft.com/office/drawing/2014/main" id="{B8A1CD5F-D1B0-DFA3-662A-5FB160B229C2}"/>
                  </a:ext>
                </a:extLst>
              </p:cNvPr>
              <p:cNvPicPr preferRelativeResize="0">
                <a:picLocks/>
              </p:cNvPicPr>
              <p:nvPr/>
            </p:nvPicPr>
            <p:blipFill>
              <a:blip r:embed="rId8"/>
              <a:stretch>
                <a:fillRect/>
              </a:stretch>
            </p:blipFill>
            <p:spPr>
              <a:xfrm>
                <a:off x="11825608" y="3817787"/>
                <a:ext cx="3600000" cy="5400000"/>
              </a:xfrm>
              <a:prstGeom prst="rect">
                <a:avLst/>
              </a:prstGeom>
            </p:spPr>
          </p:pic>
          <p:pic>
            <p:nvPicPr>
              <p:cNvPr id="20" name="P5160030_upr.jpg">
                <a:extLst>
                  <a:ext uri="{FF2B5EF4-FFF2-40B4-BE49-F238E27FC236}">
                    <a16:creationId xmlns:a16="http://schemas.microsoft.com/office/drawing/2014/main" id="{7704612E-F877-41C2-96F8-C84769036EEC}"/>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578917" y="3817787"/>
                <a:ext cx="3600000" cy="5400000"/>
              </a:xfrm>
              <a:prstGeom prst="rect">
                <a:avLst/>
              </a:prstGeom>
              <a:ln w="12700">
                <a:miter lim="400000"/>
              </a:ln>
            </p:spPr>
          </p:pic>
          <p:pic>
            <p:nvPicPr>
              <p:cNvPr id="21" name="Obrázek 20">
                <a:extLst>
                  <a:ext uri="{FF2B5EF4-FFF2-40B4-BE49-F238E27FC236}">
                    <a16:creationId xmlns:a16="http://schemas.microsoft.com/office/drawing/2014/main" id="{C0DB112F-D6DF-4732-A6BF-A6B08089AB2F}"/>
                  </a:ext>
                </a:extLst>
              </p:cNvPr>
              <p:cNvPicPr preferRelativeResize="0">
                <a:picLocks/>
              </p:cNvPicPr>
              <p:nvPr/>
            </p:nvPicPr>
            <p:blipFill>
              <a:blip r:embed="rId6"/>
              <a:stretch>
                <a:fillRect/>
              </a:stretch>
            </p:blipFill>
            <p:spPr>
              <a:xfrm>
                <a:off x="4327814" y="3817787"/>
                <a:ext cx="3600000" cy="5400000"/>
              </a:xfrm>
              <a:prstGeom prst="rect">
                <a:avLst/>
              </a:prstGeom>
            </p:spPr>
          </p:pic>
        </p:grpSp>
      </p:grpSp>
    </p:spTree>
    <p:extLst>
      <p:ext uri="{BB962C8B-B14F-4D97-AF65-F5344CB8AC3E}">
        <p14:creationId xmlns:p14="http://schemas.microsoft.com/office/powerpoint/2010/main" val="262900815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What We Do">
            <a:extLst>
              <a:ext uri="{FF2B5EF4-FFF2-40B4-BE49-F238E27FC236}">
                <a16:creationId xmlns:a16="http://schemas.microsoft.com/office/drawing/2014/main" id="{AE40EF77-49FD-4568-8D3F-1C19D1052867}"/>
              </a:ext>
            </a:extLst>
          </p:cNvPr>
          <p:cNvSpPr txBox="1"/>
          <p:nvPr/>
        </p:nvSpPr>
        <p:spPr>
          <a:xfrm>
            <a:off x="9290565" y="1156380"/>
            <a:ext cx="5802871" cy="995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5800" b="1" cap="all" spc="580">
                <a:solidFill>
                  <a:srgbClr val="000000"/>
                </a:solidFill>
              </a:defRPr>
            </a:lvl1pPr>
          </a:lstStyle>
          <a:p>
            <a:r>
              <a:rPr dirty="0">
                <a:solidFill>
                  <a:srgbClr val="004380"/>
                </a:solidFill>
              </a:rPr>
              <a:t>What We Do</a:t>
            </a:r>
          </a:p>
        </p:txBody>
      </p:sp>
      <p:sp>
        <p:nvSpPr>
          <p:cNvPr id="18" name="Lorem ipsum dolor sit amet, consectetur adipiscing elit. Fusce vitae finibus odio. Nam semper diam eget viverra dapibus. Fusce quam elit, gravida at ante efficitur.">
            <a:extLst>
              <a:ext uri="{FF2B5EF4-FFF2-40B4-BE49-F238E27FC236}">
                <a16:creationId xmlns:a16="http://schemas.microsoft.com/office/drawing/2014/main" id="{0E8FC02A-4FF0-4F94-BD4A-549C45EA5318}"/>
              </a:ext>
            </a:extLst>
          </p:cNvPr>
          <p:cNvSpPr txBox="1"/>
          <p:nvPr/>
        </p:nvSpPr>
        <p:spPr>
          <a:xfrm>
            <a:off x="4572000" y="2151524"/>
            <a:ext cx="15240000" cy="538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5900"/>
              </a:spcBef>
              <a:defRPr sz="2600" spc="52">
                <a:solidFill>
                  <a:srgbClr val="60666D"/>
                </a:solidFill>
              </a:defRPr>
            </a:lvl1pPr>
          </a:lstStyle>
          <a:p>
            <a:r>
              <a:rPr lang="cs-CZ" spc="300" dirty="0">
                <a:solidFill>
                  <a:schemeClr val="tx2"/>
                </a:solidFill>
              </a:rPr>
              <a:t>COMPLEX SERVICES</a:t>
            </a:r>
            <a:endParaRPr lang="en-US" spc="300" dirty="0">
              <a:solidFill>
                <a:schemeClr val="tx2"/>
              </a:solidFill>
            </a:endParaRPr>
          </a:p>
        </p:txBody>
      </p:sp>
      <p:grpSp>
        <p:nvGrpSpPr>
          <p:cNvPr id="6" name="Skupina 5">
            <a:extLst>
              <a:ext uri="{FF2B5EF4-FFF2-40B4-BE49-F238E27FC236}">
                <a16:creationId xmlns:a16="http://schemas.microsoft.com/office/drawing/2014/main" id="{6EFAE64F-709E-4E1A-837D-1D309A0D97B8}"/>
              </a:ext>
            </a:extLst>
          </p:cNvPr>
          <p:cNvGrpSpPr/>
          <p:nvPr/>
        </p:nvGrpSpPr>
        <p:grpSpPr>
          <a:xfrm>
            <a:off x="742162" y="3366393"/>
            <a:ext cx="22722851" cy="8026688"/>
            <a:chOff x="624175" y="2879011"/>
            <a:chExt cx="22722851" cy="8026688"/>
          </a:xfrm>
        </p:grpSpPr>
        <p:grpSp>
          <p:nvGrpSpPr>
            <p:cNvPr id="5" name="Skupina 4">
              <a:extLst>
                <a:ext uri="{FF2B5EF4-FFF2-40B4-BE49-F238E27FC236}">
                  <a16:creationId xmlns:a16="http://schemas.microsoft.com/office/drawing/2014/main" id="{E6AB845A-53D5-4CF4-9EF5-51DBC7813D50}"/>
                </a:ext>
              </a:extLst>
            </p:cNvPr>
            <p:cNvGrpSpPr/>
            <p:nvPr/>
          </p:nvGrpSpPr>
          <p:grpSpPr>
            <a:xfrm>
              <a:off x="624175" y="2879011"/>
              <a:ext cx="22711248" cy="1539019"/>
              <a:chOff x="624175" y="2879011"/>
              <a:chExt cx="22711248" cy="1539019"/>
            </a:xfrm>
          </p:grpSpPr>
          <p:sp>
            <p:nvSpPr>
              <p:cNvPr id="342" name="Column One"/>
              <p:cNvSpPr txBox="1"/>
              <p:nvPr/>
            </p:nvSpPr>
            <p:spPr>
              <a:xfrm>
                <a:off x="5358503" y="2904729"/>
                <a:ext cx="3805162"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nSpc>
                    <a:spcPct val="100000"/>
                  </a:lnSpc>
                  <a:spcBef>
                    <a:spcPts val="0"/>
                  </a:spcBef>
                  <a:defRPr sz="3400" b="1" spc="300">
                    <a:solidFill>
                      <a:srgbClr val="004380"/>
                    </a:solidFill>
                    <a:latin typeface="Fenomen Sans" panose="00000500000000000000" pitchFamily="50" charset="-18"/>
                  </a:defRPr>
                </a:lvl1pPr>
              </a:lstStyle>
              <a:p>
                <a:pPr algn="ctr"/>
                <a:r>
                  <a:rPr lang="cs-CZ" sz="3000" spc="0" dirty="0"/>
                  <a:t>PREHEATING AND POST-WELD TREATMENT</a:t>
                </a:r>
              </a:p>
            </p:txBody>
          </p:sp>
          <p:sp>
            <p:nvSpPr>
              <p:cNvPr id="344" name="Column Two"/>
              <p:cNvSpPr txBox="1"/>
              <p:nvPr/>
            </p:nvSpPr>
            <p:spPr>
              <a:xfrm>
                <a:off x="10075801" y="3161277"/>
                <a:ext cx="3819600"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spcBef>
                    <a:spcPts val="0"/>
                  </a:spcBef>
                  <a:defRPr sz="3400" b="1" spc="0">
                    <a:solidFill>
                      <a:srgbClr val="000000"/>
                    </a:solidFill>
                  </a:defRPr>
                </a:lvl1pPr>
              </a:lstStyle>
              <a:p>
                <a:pPr algn="ctr"/>
                <a:r>
                  <a:rPr lang="cs-CZ" sz="3000" dirty="0">
                    <a:solidFill>
                      <a:srgbClr val="004380"/>
                    </a:solidFill>
                    <a:latin typeface="Fenomen Sans" panose="00000500000000000000" pitchFamily="50" charset="-18"/>
                  </a:rPr>
                  <a:t>NON-DESTRUCTIVE TESTING OF WELDS</a:t>
                </a:r>
              </a:p>
            </p:txBody>
          </p:sp>
          <p:sp>
            <p:nvSpPr>
              <p:cNvPr id="346" name="Column Three"/>
              <p:cNvSpPr txBox="1"/>
              <p:nvPr/>
            </p:nvSpPr>
            <p:spPr>
              <a:xfrm>
                <a:off x="14810129" y="3366393"/>
                <a:ext cx="3813922"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spcBef>
                    <a:spcPts val="0"/>
                  </a:spcBef>
                  <a:defRPr sz="3400" b="1" spc="0">
                    <a:solidFill>
                      <a:srgbClr val="000000"/>
                    </a:solidFill>
                  </a:defRPr>
                </a:lvl1pPr>
              </a:lstStyle>
              <a:p>
                <a:pPr algn="ctr"/>
                <a:r>
                  <a:rPr lang="cs-CZ" sz="3000" dirty="0">
                    <a:solidFill>
                      <a:srgbClr val="004380"/>
                    </a:solidFill>
                    <a:latin typeface="Fenomen Sans" panose="00000500000000000000" pitchFamily="50" charset="-18"/>
                  </a:rPr>
                  <a:t>PRESSURE TESTING</a:t>
                </a:r>
              </a:p>
            </p:txBody>
          </p:sp>
          <p:sp>
            <p:nvSpPr>
              <p:cNvPr id="19" name="Column Four">
                <a:extLst>
                  <a:ext uri="{FF2B5EF4-FFF2-40B4-BE49-F238E27FC236}">
                    <a16:creationId xmlns:a16="http://schemas.microsoft.com/office/drawing/2014/main" id="{E712BB8A-3B9F-4487-8082-8EB9B9C81CBB}"/>
                  </a:ext>
                </a:extLst>
              </p:cNvPr>
              <p:cNvSpPr txBox="1"/>
              <p:nvPr/>
            </p:nvSpPr>
            <p:spPr>
              <a:xfrm>
                <a:off x="19521502" y="3135560"/>
                <a:ext cx="381392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spcBef>
                    <a:spcPts val="0"/>
                  </a:spcBef>
                  <a:defRPr sz="3400" b="1" spc="0">
                    <a:solidFill>
                      <a:srgbClr val="000000"/>
                    </a:solidFill>
                  </a:defRPr>
                </a:lvl1pPr>
              </a:lstStyle>
              <a:p>
                <a:pPr algn="ctr"/>
                <a:r>
                  <a:rPr lang="cs-CZ" sz="3000" dirty="0">
                    <a:solidFill>
                      <a:srgbClr val="004380"/>
                    </a:solidFill>
                    <a:latin typeface="Fenomen Sans" panose="00000500000000000000" pitchFamily="50" charset="-18"/>
                  </a:rPr>
                  <a:t>MATERIAL HANDLING, STORAGE AND LIFTING</a:t>
                </a:r>
              </a:p>
            </p:txBody>
          </p:sp>
          <p:sp>
            <p:nvSpPr>
              <p:cNvPr id="20" name="Column One">
                <a:extLst>
                  <a:ext uri="{FF2B5EF4-FFF2-40B4-BE49-F238E27FC236}">
                    <a16:creationId xmlns:a16="http://schemas.microsoft.com/office/drawing/2014/main" id="{AEDE1BB8-DBA1-4FD5-8DF1-F200A352C008}"/>
                  </a:ext>
                </a:extLst>
              </p:cNvPr>
              <p:cNvSpPr txBox="1"/>
              <p:nvPr/>
            </p:nvSpPr>
            <p:spPr>
              <a:xfrm>
                <a:off x="624175" y="2879011"/>
                <a:ext cx="3819600" cy="1539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noAutofit/>
              </a:bodyPr>
              <a:lstStyle>
                <a:lvl1pPr>
                  <a:lnSpc>
                    <a:spcPct val="100000"/>
                  </a:lnSpc>
                  <a:spcBef>
                    <a:spcPts val="0"/>
                  </a:spcBef>
                  <a:defRPr sz="3400" b="1" spc="0">
                    <a:solidFill>
                      <a:srgbClr val="000000"/>
                    </a:solidFill>
                  </a:defRPr>
                </a:lvl1pPr>
              </a:lstStyle>
              <a:p>
                <a:pPr algn="ctr"/>
                <a:r>
                  <a:rPr lang="en-US" sz="3000" dirty="0">
                    <a:solidFill>
                      <a:srgbClr val="004380"/>
                    </a:solidFill>
                    <a:latin typeface="Fenomen Sans" panose="00000500000000000000" pitchFamily="50" charset="-18"/>
                  </a:rPr>
                  <a:t>WELDING</a:t>
                </a:r>
              </a:p>
            </p:txBody>
          </p:sp>
        </p:grpSp>
        <p:grpSp>
          <p:nvGrpSpPr>
            <p:cNvPr id="4" name="Skupina 3">
              <a:extLst>
                <a:ext uri="{FF2B5EF4-FFF2-40B4-BE49-F238E27FC236}">
                  <a16:creationId xmlns:a16="http://schemas.microsoft.com/office/drawing/2014/main" id="{F45568D0-3C92-4508-AB03-A6865AA68283}"/>
                </a:ext>
              </a:extLst>
            </p:cNvPr>
            <p:cNvGrpSpPr/>
            <p:nvPr/>
          </p:nvGrpSpPr>
          <p:grpSpPr>
            <a:xfrm>
              <a:off x="627339" y="8357795"/>
              <a:ext cx="22708084" cy="2547904"/>
              <a:chOff x="627339" y="8357795"/>
              <a:chExt cx="22708084" cy="2547904"/>
            </a:xfrm>
          </p:grpSpPr>
          <p:sp>
            <p:nvSpPr>
              <p:cNvPr id="343" name="Lorem ipsum dolor sit amet, consectetur adipiscing elit. Pellentesque nec hendrerit lorem. Sed ac tellus est. Sed condimentum eu dolor vel iaculis. Pellentesque porttitor et ex a scelerisque. Morbi et bibendum turpis, ut mattis mauris."/>
              <p:cNvSpPr txBox="1"/>
              <p:nvPr/>
            </p:nvSpPr>
            <p:spPr>
              <a:xfrm>
                <a:off x="5341471" y="8386264"/>
                <a:ext cx="3813922" cy="1534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000" spc="39">
                    <a:solidFill>
                      <a:srgbClr val="000000"/>
                    </a:solidFill>
                  </a:defRPr>
                </a:lvl1pPr>
              </a:lstStyle>
              <a:p>
                <a:r>
                  <a:rPr lang="en-US" sz="1600"/>
                  <a:t>We provide specialized </a:t>
                </a:r>
                <a:r>
                  <a:rPr lang="en-US" sz="1600" b="1"/>
                  <a:t>preheating</a:t>
                </a:r>
                <a:r>
                  <a:rPr lang="en-US" sz="1600"/>
                  <a:t> and </a:t>
                </a:r>
                <a:r>
                  <a:rPr lang="en-US" sz="1600" b="1"/>
                  <a:t>post-weld heat treatment (PWHT)</a:t>
                </a:r>
                <a:r>
                  <a:rPr lang="en-US" sz="1600"/>
                  <a:t> services through our trusted suppliers.</a:t>
                </a:r>
              </a:p>
            </p:txBody>
          </p:sp>
          <p:sp>
            <p:nvSpPr>
              <p:cNvPr id="345" name="Lorem ipsum dolor sit amet, consectetur adipiscing elit. Pellentesque nec hendrerit lorem. Sed ac tellus est. Sed condimentum eu dolor vel iaculis. Pellentesque porttitor et ex a scelerisque. Morbi et bibendum turpis, ut mattis mauris."/>
              <p:cNvSpPr txBox="1"/>
              <p:nvPr/>
            </p:nvSpPr>
            <p:spPr>
              <a:xfrm>
                <a:off x="10041736" y="8357795"/>
                <a:ext cx="3825278" cy="795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000" spc="39">
                    <a:solidFill>
                      <a:srgbClr val="000000"/>
                    </a:solidFill>
                  </a:defRPr>
                </a:lvl1pPr>
              </a:lstStyle>
              <a:p>
                <a:r>
                  <a:rPr lang="en-US" sz="1600"/>
                  <a:t>We provide specialized </a:t>
                </a:r>
                <a:r>
                  <a:rPr lang="en-US" sz="1600" b="1"/>
                  <a:t>NDT testing </a:t>
                </a:r>
                <a:r>
                  <a:rPr lang="en-US" sz="1600"/>
                  <a:t>through our trusted suppliers. </a:t>
                </a:r>
              </a:p>
            </p:txBody>
          </p:sp>
          <p:sp>
            <p:nvSpPr>
              <p:cNvPr id="347" name="Lorem ipsum dolor sit amet, consectetur adipiscing elit. Pellentesque nec hendrerit lorem. Sed ac tellus est. Sed condimentum eu dolor vel iaculis. Pellentesque porttitor et ex a scelerisque. Morbi et bibendum turpis, ut mattis mauris."/>
              <p:cNvSpPr txBox="1"/>
              <p:nvPr/>
            </p:nvSpPr>
            <p:spPr>
              <a:xfrm>
                <a:off x="14810129" y="9450781"/>
                <a:ext cx="3813922" cy="426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000" spc="39">
                    <a:solidFill>
                      <a:srgbClr val="000000"/>
                    </a:solidFill>
                  </a:defRPr>
                </a:lvl1pPr>
              </a:lstStyle>
              <a:p>
                <a:endParaRPr sz="1600" dirty="0"/>
              </a:p>
            </p:txBody>
          </p:sp>
          <p:sp>
            <p:nvSpPr>
              <p:cNvPr id="349" name="Lorem ipsum dolor sit amet, consectetur adipiscing elit. Pellentesque nec hendrerit lorem. Sed ac tellus est. Sed condimentum eu dolor vel iaculis. Pellentesque porttitor et ex a scelerisque. Morbi et bibendum turpis, ut mattis mauris."/>
              <p:cNvSpPr txBox="1"/>
              <p:nvPr/>
            </p:nvSpPr>
            <p:spPr>
              <a:xfrm>
                <a:off x="19510393" y="8361761"/>
                <a:ext cx="3825030" cy="1534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000" spc="39">
                    <a:solidFill>
                      <a:srgbClr val="000000"/>
                    </a:solidFill>
                  </a:defRPr>
                </a:lvl1pPr>
              </a:lstStyle>
              <a:p>
                <a:r>
                  <a:rPr lang="en-US" sz="1600" dirty="0"/>
                  <a:t>Material handling and storage is provided by our own staff. Equipment and cranes for any purposes are also managed by our company.</a:t>
                </a:r>
              </a:p>
            </p:txBody>
          </p:sp>
          <p:sp>
            <p:nvSpPr>
              <p:cNvPr id="21" name="Lorem ipsum dolor sit amet, consectetur adipiscing elit. Pellentesque nec hendrerit lorem. Sed ac tellus est. Sed condimentum eu dolor vel iaculis. Pellentesque porttitor et ex a scelerisque. Morbi et bibendum turpis, ut mattis mauris.">
                <a:extLst>
                  <a:ext uri="{FF2B5EF4-FFF2-40B4-BE49-F238E27FC236}">
                    <a16:creationId xmlns:a16="http://schemas.microsoft.com/office/drawing/2014/main" id="{B51A02D2-BB22-42E0-B11D-45D7F470D2D7}"/>
                  </a:ext>
                </a:extLst>
              </p:cNvPr>
              <p:cNvSpPr txBox="1"/>
              <p:nvPr/>
            </p:nvSpPr>
            <p:spPr>
              <a:xfrm>
                <a:off x="627339" y="8422134"/>
                <a:ext cx="3827789" cy="2483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000" spc="39">
                    <a:solidFill>
                      <a:srgbClr val="000000"/>
                    </a:solidFill>
                  </a:defRPr>
                </a:lvl1pPr>
              </a:lstStyle>
              <a:p>
                <a:pPr>
                  <a:spcBef>
                    <a:spcPts val="0"/>
                  </a:spcBef>
                </a:pPr>
                <a:r>
                  <a:rPr lang="en-US" sz="1500" b="1" spc="0" dirty="0">
                    <a:latin typeface="Arial" panose="020B0604020202020204" pitchFamily="34" charset="0"/>
                    <a:cs typeface="Arial" panose="020B0604020202020204" pitchFamily="34" charset="0"/>
                  </a:rPr>
                  <a:t>111</a:t>
                </a:r>
                <a:r>
                  <a:rPr lang="en-US" sz="1500" spc="0" dirty="0">
                    <a:latin typeface="Arial" panose="020B0604020202020204" pitchFamily="34" charset="0"/>
                    <a:cs typeface="Arial" panose="020B0604020202020204" pitchFamily="34" charset="0"/>
                  </a:rPr>
                  <a:t> Shielded Metal Arc Welding (SMAW)</a:t>
                </a:r>
                <a:endParaRPr lang="cs-CZ" sz="1500" spc="0" dirty="0">
                  <a:latin typeface="Arial" panose="020B0604020202020204" pitchFamily="34" charset="0"/>
                  <a:cs typeface="Arial" panose="020B0604020202020204" pitchFamily="34" charset="0"/>
                </a:endParaRPr>
              </a:p>
              <a:p>
                <a:pPr>
                  <a:spcBef>
                    <a:spcPts val="0"/>
                  </a:spcBef>
                </a:pPr>
                <a:r>
                  <a:rPr lang="en-US" sz="1500" b="1" spc="0" dirty="0">
                    <a:latin typeface="Arial" panose="020B0604020202020204" pitchFamily="34" charset="0"/>
                    <a:cs typeface="Arial" panose="020B0604020202020204" pitchFamily="34" charset="0"/>
                  </a:rPr>
                  <a:t>121</a:t>
                </a:r>
                <a:r>
                  <a:rPr lang="en-US" sz="1500" spc="0" dirty="0">
                    <a:latin typeface="Arial" panose="020B0604020202020204" pitchFamily="34" charset="0"/>
                    <a:cs typeface="Arial" panose="020B0604020202020204" pitchFamily="34" charset="0"/>
                  </a:rPr>
                  <a:t> Submerged Arc Welding (SAW)</a:t>
                </a:r>
              </a:p>
              <a:p>
                <a:pPr>
                  <a:spcBef>
                    <a:spcPts val="0"/>
                  </a:spcBef>
                </a:pPr>
                <a:r>
                  <a:rPr lang="en-US" sz="1500" b="1" spc="0" dirty="0">
                    <a:latin typeface="Arial" panose="020B0604020202020204" pitchFamily="34" charset="0"/>
                    <a:cs typeface="Arial" panose="020B0604020202020204" pitchFamily="34" charset="0"/>
                  </a:rPr>
                  <a:t>135</a:t>
                </a:r>
                <a:r>
                  <a:rPr lang="en-US" sz="1500" spc="0" dirty="0">
                    <a:latin typeface="Arial" panose="020B0604020202020204" pitchFamily="34" charset="0"/>
                    <a:cs typeface="Arial" panose="020B0604020202020204" pitchFamily="34" charset="0"/>
                  </a:rPr>
                  <a:t> Gas Metal Arc Welding (GMAW)</a:t>
                </a:r>
              </a:p>
              <a:p>
                <a:pPr>
                  <a:spcBef>
                    <a:spcPts val="0"/>
                  </a:spcBef>
                </a:pPr>
                <a:r>
                  <a:rPr lang="en-US" sz="1500" b="1" spc="0" dirty="0">
                    <a:latin typeface="Arial" panose="020B0604020202020204" pitchFamily="34" charset="0"/>
                    <a:cs typeface="Arial" panose="020B0604020202020204" pitchFamily="34" charset="0"/>
                  </a:rPr>
                  <a:t>136</a:t>
                </a:r>
                <a:r>
                  <a:rPr lang="en-US" sz="1500" spc="0" dirty="0">
                    <a:latin typeface="Arial" panose="020B0604020202020204" pitchFamily="34" charset="0"/>
                    <a:cs typeface="Arial" panose="020B0604020202020204" pitchFamily="34" charset="0"/>
                  </a:rPr>
                  <a:t> Flux Cord Arc Welding with Active Gas Shield</a:t>
                </a:r>
              </a:p>
              <a:p>
                <a:pPr>
                  <a:spcBef>
                    <a:spcPts val="0"/>
                  </a:spcBef>
                </a:pPr>
                <a:r>
                  <a:rPr lang="en-US" sz="1500" b="1" spc="0" dirty="0">
                    <a:latin typeface="Arial" panose="020B0604020202020204" pitchFamily="34" charset="0"/>
                    <a:cs typeface="Arial" panose="020B0604020202020204" pitchFamily="34" charset="0"/>
                  </a:rPr>
                  <a:t>138</a:t>
                </a:r>
                <a:r>
                  <a:rPr lang="en-US" sz="1500" spc="0" dirty="0">
                    <a:latin typeface="Arial" panose="020B0604020202020204" pitchFamily="34" charset="0"/>
                    <a:cs typeface="Arial" panose="020B0604020202020204" pitchFamily="34" charset="0"/>
                  </a:rPr>
                  <a:t> Metal Arc Active Gas Welding (MAG)</a:t>
                </a:r>
                <a:endParaRPr lang="cs-CZ" sz="1500" spc="0" dirty="0">
                  <a:latin typeface="Arial" panose="020B0604020202020204" pitchFamily="34" charset="0"/>
                  <a:cs typeface="Arial" panose="020B0604020202020204" pitchFamily="34" charset="0"/>
                </a:endParaRPr>
              </a:p>
              <a:p>
                <a:pPr>
                  <a:spcBef>
                    <a:spcPts val="0"/>
                  </a:spcBef>
                </a:pPr>
                <a:r>
                  <a:rPr lang="en-US" sz="1500" b="1" spc="0" dirty="0">
                    <a:latin typeface="Arial" panose="020B0604020202020204" pitchFamily="34" charset="0"/>
                    <a:cs typeface="Arial" panose="020B0604020202020204" pitchFamily="34" charset="0"/>
                  </a:rPr>
                  <a:t>141</a:t>
                </a:r>
                <a:r>
                  <a:rPr lang="en-US" sz="1500" spc="0" dirty="0">
                    <a:latin typeface="Arial" panose="020B0604020202020204" pitchFamily="34" charset="0"/>
                    <a:cs typeface="Arial" panose="020B0604020202020204" pitchFamily="34" charset="0"/>
                  </a:rPr>
                  <a:t> Tungsten Inert gas Arc Welding (TIG)</a:t>
                </a:r>
              </a:p>
            </p:txBody>
          </p:sp>
        </p:grpSp>
        <p:grpSp>
          <p:nvGrpSpPr>
            <p:cNvPr id="2" name="Skupina 1">
              <a:extLst>
                <a:ext uri="{FF2B5EF4-FFF2-40B4-BE49-F238E27FC236}">
                  <a16:creationId xmlns:a16="http://schemas.microsoft.com/office/drawing/2014/main" id="{813EE7A7-F1A0-40AF-A658-07B8B711844A}"/>
                </a:ext>
              </a:extLst>
            </p:cNvPr>
            <p:cNvGrpSpPr/>
            <p:nvPr/>
          </p:nvGrpSpPr>
          <p:grpSpPr>
            <a:xfrm>
              <a:off x="634555" y="4470044"/>
              <a:ext cx="22712471" cy="3738096"/>
              <a:chOff x="494998" y="4477250"/>
              <a:chExt cx="22712471" cy="3738096"/>
            </a:xfrm>
          </p:grpSpPr>
          <p:pic>
            <p:nvPicPr>
              <p:cNvPr id="352" name="freestocks-org-229658.jpeg"/>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14664894" y="4490498"/>
                <a:ext cx="3819600" cy="3711600"/>
              </a:xfrm>
              <a:prstGeom prst="rect">
                <a:avLst/>
              </a:prstGeom>
              <a:ln w="12700">
                <a:miter lim="400000"/>
              </a:ln>
            </p:spPr>
          </p:pic>
          <p:pic>
            <p:nvPicPr>
              <p:cNvPr id="353" name="georgie-cobbs-459520.jpeg"/>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9941920" y="4490498"/>
                <a:ext cx="3819600" cy="3711600"/>
              </a:xfrm>
              <a:prstGeom prst="rect">
                <a:avLst/>
              </a:prstGeom>
              <a:ln w="12700">
                <a:miter lim="400000"/>
              </a:ln>
            </p:spPr>
          </p:pic>
          <p:pic>
            <p:nvPicPr>
              <p:cNvPr id="354" name="corinne-kutz-21125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18946" y="4477250"/>
                <a:ext cx="3819600" cy="3738096"/>
              </a:xfrm>
              <a:prstGeom prst="rect">
                <a:avLst/>
              </a:prstGeom>
              <a:ln w="12700">
                <a:miter lim="400000"/>
              </a:ln>
            </p:spPr>
          </p:pic>
          <p:pic>
            <p:nvPicPr>
              <p:cNvPr id="22" name="corinne-kutz-211251.jpg">
                <a:extLst>
                  <a:ext uri="{FF2B5EF4-FFF2-40B4-BE49-F238E27FC236}">
                    <a16:creationId xmlns:a16="http://schemas.microsoft.com/office/drawing/2014/main" id="{CBD07E36-AB23-46FA-ABAF-CA7884A7D5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4998" y="4490337"/>
                <a:ext cx="3820574" cy="3711922"/>
              </a:xfrm>
              <a:prstGeom prst="rect">
                <a:avLst/>
              </a:prstGeom>
              <a:ln w="12700">
                <a:miter lim="400000"/>
              </a:ln>
            </p:spPr>
          </p:pic>
          <p:pic>
            <p:nvPicPr>
              <p:cNvPr id="3" name="Obrázek 2">
                <a:extLst>
                  <a:ext uri="{FF2B5EF4-FFF2-40B4-BE49-F238E27FC236}">
                    <a16:creationId xmlns:a16="http://schemas.microsoft.com/office/drawing/2014/main" id="{9EA40314-B185-428B-86DB-1C7D204ACA4D}"/>
                  </a:ext>
                </a:extLst>
              </p:cNvPr>
              <p:cNvPicPr preferRelativeResize="0">
                <a:picLocks/>
              </p:cNvPicPr>
              <p:nvPr/>
            </p:nvPicPr>
            <p:blipFill rotWithShape="1">
              <a:blip r:embed="rId6" cstate="screen">
                <a:extLst>
                  <a:ext uri="{28A0092B-C50C-407E-A947-70E740481C1C}">
                    <a14:useLocalDpi xmlns:a14="http://schemas.microsoft.com/office/drawing/2010/main"/>
                  </a:ext>
                </a:extLst>
              </a:blip>
              <a:srcRect/>
              <a:stretch/>
            </p:blipFill>
            <p:spPr>
              <a:xfrm>
                <a:off x="19387869" y="4490498"/>
                <a:ext cx="3819600" cy="3711600"/>
              </a:xfrm>
              <a:prstGeom prst="rect">
                <a:avLst/>
              </a:prstGeom>
            </p:spPr>
          </p:pic>
        </p:grpSp>
      </p:grpSp>
      <p:sp>
        <p:nvSpPr>
          <p:cNvPr id="23" name="Lorem ipsum dolor sit amet, consectetur adipiscing elit. Pellentesque nec hendrerit lorem. Sed ac tellus est. Sed condimentum eu dolor vel iaculis. Pellentesque porttitor et ex a scelerisque. Morbi et bibendum turpis, ut mattis mauris.">
            <a:extLst>
              <a:ext uri="{FF2B5EF4-FFF2-40B4-BE49-F238E27FC236}">
                <a16:creationId xmlns:a16="http://schemas.microsoft.com/office/drawing/2014/main" id="{B7AE39AC-2AFE-4B30-B29D-CDBD95AC74A1}"/>
              </a:ext>
            </a:extLst>
          </p:cNvPr>
          <p:cNvSpPr txBox="1"/>
          <p:nvPr/>
        </p:nvSpPr>
        <p:spPr>
          <a:xfrm>
            <a:off x="15015368" y="8849143"/>
            <a:ext cx="3825030" cy="795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000" spc="39">
                <a:solidFill>
                  <a:srgbClr val="000000"/>
                </a:solidFill>
              </a:defRPr>
            </a:lvl1pPr>
          </a:lstStyle>
          <a:p>
            <a:r>
              <a:rPr lang="en-US" sz="1600" dirty="0"/>
              <a:t>We provide pressure testing services through our staff.</a:t>
            </a:r>
          </a:p>
        </p:txBody>
      </p:sp>
    </p:spTree>
    <p:extLst>
      <p:ext uri="{BB962C8B-B14F-4D97-AF65-F5344CB8AC3E}">
        <p14:creationId xmlns:p14="http://schemas.microsoft.com/office/powerpoint/2010/main" val="118087044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a:extLst>
              <a:ext uri="{FF2B5EF4-FFF2-40B4-BE49-F238E27FC236}">
                <a16:creationId xmlns:a16="http://schemas.microsoft.com/office/drawing/2014/main" id="{EDA5B14B-9E77-4132-ACCE-B275B91B3C7D}"/>
              </a:ext>
            </a:extLst>
          </p:cNvPr>
          <p:cNvSpPr/>
          <p:nvPr/>
        </p:nvSpPr>
        <p:spPr>
          <a:xfrm>
            <a:off x="8681024" y="902683"/>
            <a:ext cx="6809878" cy="995144"/>
          </a:xfrm>
          <a:prstGeom prst="rect">
            <a:avLst/>
          </a:prstGeom>
          <a:ln w="12700">
            <a:miter lim="400000"/>
          </a:ln>
        </p:spPr>
        <p:txBody>
          <a:bodyPr wrap="none" lIns="50800" tIns="50800" rIns="50800" bIns="50800" anchor="ctr">
            <a:spAutoFit/>
          </a:bodyPr>
          <a:lstStyle/>
          <a:p>
            <a:pPr algn="ctr">
              <a:lnSpc>
                <a:spcPct val="100000"/>
              </a:lnSpc>
              <a:spcBef>
                <a:spcPts val="0"/>
              </a:spcBef>
            </a:pPr>
            <a:r>
              <a:rPr lang="en-GB" sz="5800" b="1" cap="all" spc="580" dirty="0">
                <a:solidFill>
                  <a:srgbClr val="004380"/>
                </a:solidFill>
              </a:rPr>
              <a:t>Certification</a:t>
            </a:r>
            <a:endParaRPr lang="en-GB" altLang="cs-CZ" sz="5800" b="1" cap="all" spc="580" dirty="0">
              <a:solidFill>
                <a:srgbClr val="004380"/>
              </a:solidFill>
            </a:endParaRPr>
          </a:p>
        </p:txBody>
      </p:sp>
      <p:sp>
        <p:nvSpPr>
          <p:cNvPr id="12" name="Obdélník 11">
            <a:extLst>
              <a:ext uri="{FF2B5EF4-FFF2-40B4-BE49-F238E27FC236}">
                <a16:creationId xmlns:a16="http://schemas.microsoft.com/office/drawing/2014/main" id="{A323DD09-EEA5-442A-A060-023CF08478C6}"/>
              </a:ext>
            </a:extLst>
          </p:cNvPr>
          <p:cNvSpPr/>
          <p:nvPr/>
        </p:nvSpPr>
        <p:spPr>
          <a:xfrm>
            <a:off x="524315" y="3094689"/>
            <a:ext cx="19249052" cy="410369"/>
          </a:xfrm>
          <a:prstGeom prst="rect">
            <a:avLst/>
          </a:prstGeom>
          <a:ln w="12700">
            <a:miter lim="400000"/>
          </a:ln>
        </p:spPr>
        <p:txBody>
          <a:bodyPr wrap="none" lIns="50800" tIns="50800" rIns="50800" bIns="50800" anchor="ctr">
            <a:spAutoFit/>
          </a:bodyPr>
          <a:lstStyle/>
          <a:p>
            <a:pPr algn="ctr">
              <a:lnSpc>
                <a:spcPct val="100000"/>
              </a:lnSpc>
              <a:spcBef>
                <a:spcPts val="0"/>
              </a:spcBef>
            </a:pPr>
            <a:r>
              <a:rPr lang="cs-CZ" altLang="cs-CZ" sz="2000" b="1" u="sng" cap="all" spc="580" dirty="0" err="1">
                <a:solidFill>
                  <a:srgbClr val="004380"/>
                </a:solidFill>
              </a:rPr>
              <a:t>Certificates</a:t>
            </a:r>
            <a:r>
              <a:rPr lang="cs-CZ" altLang="cs-CZ" sz="2000" b="1" u="sng" cap="all" spc="580" dirty="0">
                <a:solidFill>
                  <a:srgbClr val="004380"/>
                </a:solidFill>
              </a:rPr>
              <a:t> by </a:t>
            </a:r>
            <a:r>
              <a:rPr lang="en-US" sz="2000" b="1" u="sng" cap="all" spc="580" dirty="0">
                <a:solidFill>
                  <a:srgbClr val="004380"/>
                </a:solidFill>
              </a:rPr>
              <a:t>TÜV NORD CERT</a:t>
            </a:r>
            <a:r>
              <a:rPr lang="cs-CZ" sz="2000" b="1" u="sng" cap="all" spc="580" dirty="0">
                <a:solidFill>
                  <a:srgbClr val="004380"/>
                </a:solidFill>
              </a:rPr>
              <a:t>:</a:t>
            </a:r>
            <a:r>
              <a:rPr lang="cs-CZ" sz="2000" dirty="0">
                <a:latin typeface="Arial" panose="020B0604020202020204" pitchFamily="34" charset="0"/>
                <a:cs typeface="Arial" panose="020B0604020202020204" pitchFamily="34" charset="0"/>
              </a:rPr>
              <a:t> ISO 9001, </a:t>
            </a:r>
            <a:r>
              <a:rPr lang="en-US" sz="2000" dirty="0">
                <a:latin typeface="Arial" panose="020B0604020202020204" pitchFamily="34" charset="0"/>
                <a:cs typeface="Arial" panose="020B0604020202020204" pitchFamily="34" charset="0"/>
              </a:rPr>
              <a:t>2014/68/EU (PED)</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EN 3834--2:2006</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ISO 14001</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ISO 45001</a:t>
            </a:r>
            <a:r>
              <a:rPr lang="cs-CZ" sz="200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AD HPO, TRD 100, TRD 201</a:t>
            </a:r>
            <a:endParaRPr lang="cs-CZ" sz="2000" dirty="0">
              <a:latin typeface="Arial" panose="020B0604020202020204" pitchFamily="34" charset="0"/>
              <a:cs typeface="Arial" panose="020B0604020202020204" pitchFamily="34" charset="0"/>
            </a:endParaRPr>
          </a:p>
        </p:txBody>
      </p:sp>
      <p:sp>
        <p:nvSpPr>
          <p:cNvPr id="13" name="Obdélník 12">
            <a:extLst>
              <a:ext uri="{FF2B5EF4-FFF2-40B4-BE49-F238E27FC236}">
                <a16:creationId xmlns:a16="http://schemas.microsoft.com/office/drawing/2014/main" id="{B7B761F1-0727-4676-8D31-00D76EC17694}"/>
              </a:ext>
            </a:extLst>
          </p:cNvPr>
          <p:cNvSpPr/>
          <p:nvPr/>
        </p:nvSpPr>
        <p:spPr>
          <a:xfrm>
            <a:off x="524315" y="3628982"/>
            <a:ext cx="10750764" cy="718145"/>
          </a:xfrm>
          <a:prstGeom prst="rect">
            <a:avLst/>
          </a:prstGeom>
          <a:ln w="12700">
            <a:miter lim="400000"/>
          </a:ln>
        </p:spPr>
        <p:txBody>
          <a:bodyPr wrap="none" lIns="50800" tIns="50800" rIns="50800" bIns="50800" anchor="ctr">
            <a:spAutoFit/>
          </a:bodyPr>
          <a:lstStyle/>
          <a:p>
            <a:pPr algn="ctr">
              <a:lnSpc>
                <a:spcPct val="100000"/>
              </a:lnSpc>
              <a:spcBef>
                <a:spcPts val="0"/>
              </a:spcBef>
            </a:pPr>
            <a:r>
              <a:rPr lang="cs-CZ" altLang="cs-CZ" sz="2000" b="1" u="sng" cap="all" spc="580" dirty="0" err="1">
                <a:solidFill>
                  <a:srgbClr val="004380"/>
                </a:solidFill>
              </a:rPr>
              <a:t>Certificates</a:t>
            </a:r>
            <a:r>
              <a:rPr lang="cs-CZ" altLang="cs-CZ" sz="2000" b="1" u="sng" cap="all" spc="580" dirty="0">
                <a:solidFill>
                  <a:srgbClr val="004380"/>
                </a:solidFill>
              </a:rPr>
              <a:t> by </a:t>
            </a:r>
            <a:r>
              <a:rPr lang="cs-CZ" sz="2000" b="1" u="sng" cap="all" spc="580" dirty="0">
                <a:solidFill>
                  <a:srgbClr val="004380"/>
                </a:solidFill>
              </a:rPr>
              <a:t>Czech </a:t>
            </a:r>
            <a:r>
              <a:rPr lang="cs-CZ" sz="2000" b="1" u="sng" cap="all" spc="580" dirty="0" err="1">
                <a:solidFill>
                  <a:srgbClr val="004380"/>
                </a:solidFill>
              </a:rPr>
              <a:t>welding</a:t>
            </a:r>
            <a:r>
              <a:rPr lang="cs-CZ" sz="2000" b="1" u="sng" cap="all" spc="580" dirty="0">
                <a:solidFill>
                  <a:srgbClr val="004380"/>
                </a:solidFill>
              </a:rPr>
              <a:t> institute:</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EN 1090-1/2</a:t>
            </a:r>
            <a:endParaRPr lang="en-US" sz="2000" b="1" dirty="0">
              <a:solidFill>
                <a:srgbClr val="000000"/>
              </a:solidFill>
              <a:latin typeface="Arial" panose="020B0604020202020204" pitchFamily="34" charset="0"/>
              <a:cs typeface="Arial" panose="020B0604020202020204" pitchFamily="34" charset="0"/>
            </a:endParaRPr>
          </a:p>
          <a:p>
            <a:pPr algn="ctr">
              <a:lnSpc>
                <a:spcPct val="100000"/>
              </a:lnSpc>
              <a:spcBef>
                <a:spcPts val="0"/>
              </a:spcBef>
            </a:pPr>
            <a:r>
              <a:rPr lang="cs-CZ" sz="2000" dirty="0">
                <a:latin typeface="Arial" panose="020B0604020202020204" pitchFamily="34" charset="0"/>
                <a:cs typeface="Arial" panose="020B0604020202020204" pitchFamily="34" charset="0"/>
              </a:rPr>
              <a:t> </a:t>
            </a:r>
          </a:p>
        </p:txBody>
      </p:sp>
      <p:grpSp>
        <p:nvGrpSpPr>
          <p:cNvPr id="15" name="Skupina 14">
            <a:extLst>
              <a:ext uri="{FF2B5EF4-FFF2-40B4-BE49-F238E27FC236}">
                <a16:creationId xmlns:a16="http://schemas.microsoft.com/office/drawing/2014/main" id="{29A994C8-BBDD-4319-9808-B3FD2F334066}"/>
              </a:ext>
            </a:extLst>
          </p:cNvPr>
          <p:cNvGrpSpPr/>
          <p:nvPr/>
        </p:nvGrpSpPr>
        <p:grpSpPr>
          <a:xfrm>
            <a:off x="524315" y="4701920"/>
            <a:ext cx="23470757" cy="6792156"/>
            <a:chOff x="85461" y="5182128"/>
            <a:chExt cx="23470757" cy="6792156"/>
          </a:xfrm>
        </p:grpSpPr>
        <p:grpSp>
          <p:nvGrpSpPr>
            <p:cNvPr id="2" name="Skupina 1">
              <a:extLst>
                <a:ext uri="{FF2B5EF4-FFF2-40B4-BE49-F238E27FC236}">
                  <a16:creationId xmlns:a16="http://schemas.microsoft.com/office/drawing/2014/main" id="{0E5630AE-6BBF-480A-BA48-3DEDE933CD7F}"/>
                </a:ext>
              </a:extLst>
            </p:cNvPr>
            <p:cNvGrpSpPr/>
            <p:nvPr/>
          </p:nvGrpSpPr>
          <p:grpSpPr>
            <a:xfrm>
              <a:off x="85461" y="5182128"/>
              <a:ext cx="23470757" cy="6792156"/>
              <a:chOff x="498643" y="3838743"/>
              <a:chExt cx="9167173" cy="2437889"/>
            </a:xfrm>
          </p:grpSpPr>
          <p:pic>
            <p:nvPicPr>
              <p:cNvPr id="3" name="Obrázek 2">
                <a:extLst>
                  <a:ext uri="{FF2B5EF4-FFF2-40B4-BE49-F238E27FC236}">
                    <a16:creationId xmlns:a16="http://schemas.microsoft.com/office/drawing/2014/main" id="{E645500B-92AF-4091-8CB7-5F044E45A8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50068" y="3838743"/>
                <a:ext cx="1728192" cy="2437889"/>
              </a:xfrm>
              <a:prstGeom prst="rect">
                <a:avLst/>
              </a:prstGeom>
              <a:ln>
                <a:solidFill>
                  <a:srgbClr val="003B70"/>
                </a:solidFill>
              </a:ln>
            </p:spPr>
          </p:pic>
          <p:pic>
            <p:nvPicPr>
              <p:cNvPr id="4" name="Obrázek 3">
                <a:extLst>
                  <a:ext uri="{FF2B5EF4-FFF2-40B4-BE49-F238E27FC236}">
                    <a16:creationId xmlns:a16="http://schemas.microsoft.com/office/drawing/2014/main" id="{3586CF8B-D83C-4968-AF21-DC0AB99379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0330" y="3838743"/>
                <a:ext cx="1713402" cy="2437889"/>
              </a:xfrm>
              <a:prstGeom prst="rect">
                <a:avLst/>
              </a:prstGeom>
              <a:ln>
                <a:solidFill>
                  <a:srgbClr val="003B70"/>
                </a:solidFill>
              </a:ln>
            </p:spPr>
          </p:pic>
          <p:pic>
            <p:nvPicPr>
              <p:cNvPr id="5" name="Obrázek 4">
                <a:extLst>
                  <a:ext uri="{FF2B5EF4-FFF2-40B4-BE49-F238E27FC236}">
                    <a16:creationId xmlns:a16="http://schemas.microsoft.com/office/drawing/2014/main" id="{641AF55C-7664-4F6E-B56E-C66D111C1E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6064" y="3838743"/>
                <a:ext cx="1719752" cy="2437889"/>
              </a:xfrm>
              <a:prstGeom prst="rect">
                <a:avLst/>
              </a:prstGeom>
              <a:ln>
                <a:solidFill>
                  <a:srgbClr val="003B70"/>
                </a:solidFill>
              </a:ln>
            </p:spPr>
          </p:pic>
          <p:pic>
            <p:nvPicPr>
              <p:cNvPr id="6" name="Obrázek 5">
                <a:extLst>
                  <a:ext uri="{FF2B5EF4-FFF2-40B4-BE49-F238E27FC236}">
                    <a16:creationId xmlns:a16="http://schemas.microsoft.com/office/drawing/2014/main" id="{019C47D9-ED1C-4B6A-94AA-961F359F78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643" y="3838743"/>
                <a:ext cx="1709355" cy="2437889"/>
              </a:xfrm>
              <a:prstGeom prst="rect">
                <a:avLst/>
              </a:prstGeom>
              <a:ln>
                <a:solidFill>
                  <a:srgbClr val="003B70"/>
                </a:solidFill>
              </a:ln>
            </p:spPr>
          </p:pic>
        </p:grpSp>
        <p:pic>
          <p:nvPicPr>
            <p:cNvPr id="14" name="Obrázek 13">
              <a:extLst>
                <a:ext uri="{FF2B5EF4-FFF2-40B4-BE49-F238E27FC236}">
                  <a16:creationId xmlns:a16="http://schemas.microsoft.com/office/drawing/2014/main" id="{64591F1E-89DE-4326-9331-97153695600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364688" y="5182128"/>
              <a:ext cx="4424698" cy="6792156"/>
            </a:xfrm>
            <a:prstGeom prst="rect">
              <a:avLst/>
            </a:prstGeom>
            <a:ln>
              <a:solidFill>
                <a:srgbClr val="004380"/>
              </a:solidFill>
            </a:ln>
          </p:spPr>
        </p:pic>
      </p:grpSp>
    </p:spTree>
    <p:extLst>
      <p:ext uri="{BB962C8B-B14F-4D97-AF65-F5344CB8AC3E}">
        <p14:creationId xmlns:p14="http://schemas.microsoft.com/office/powerpoint/2010/main" val="320249645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E49C0D2-A345-419C-82AB-0D042E8FC2D3}"/>
              </a:ext>
            </a:extLst>
          </p:cNvPr>
          <p:cNvSpPr/>
          <p:nvPr/>
        </p:nvSpPr>
        <p:spPr>
          <a:xfrm>
            <a:off x="5982287" y="1021595"/>
            <a:ext cx="12419427" cy="995144"/>
          </a:xfrm>
          <a:prstGeom prst="rect">
            <a:avLst/>
          </a:prstGeom>
          <a:ln w="12700">
            <a:miter lim="400000"/>
          </a:ln>
        </p:spPr>
        <p:txBody>
          <a:bodyPr wrap="none" lIns="50800" tIns="50800" rIns="50800" bIns="50800" anchor="ctr">
            <a:spAutoFit/>
          </a:bodyPr>
          <a:lstStyle/>
          <a:p>
            <a:pPr algn="ctr">
              <a:lnSpc>
                <a:spcPct val="100000"/>
              </a:lnSpc>
              <a:spcBef>
                <a:spcPts val="0"/>
              </a:spcBef>
            </a:pPr>
            <a:r>
              <a:rPr lang="en-US" sz="5800" b="1" cap="all" spc="580" dirty="0">
                <a:solidFill>
                  <a:srgbClr val="004380"/>
                </a:solidFill>
              </a:rPr>
              <a:t>Certification and audits</a:t>
            </a:r>
            <a:endParaRPr lang="en-US" altLang="cs-CZ" sz="5800" b="1" cap="all" spc="580" dirty="0">
              <a:solidFill>
                <a:srgbClr val="004380"/>
              </a:solidFill>
            </a:endParaRPr>
          </a:p>
        </p:txBody>
      </p:sp>
      <p:grpSp>
        <p:nvGrpSpPr>
          <p:cNvPr id="7" name="Skupina 6">
            <a:extLst>
              <a:ext uri="{FF2B5EF4-FFF2-40B4-BE49-F238E27FC236}">
                <a16:creationId xmlns:a16="http://schemas.microsoft.com/office/drawing/2014/main" id="{AD2FE10A-F301-46B2-9391-EF395C999AA1}"/>
              </a:ext>
            </a:extLst>
          </p:cNvPr>
          <p:cNvGrpSpPr/>
          <p:nvPr/>
        </p:nvGrpSpPr>
        <p:grpSpPr>
          <a:xfrm>
            <a:off x="4348231" y="3489158"/>
            <a:ext cx="15687536" cy="6737684"/>
            <a:chOff x="3963900" y="3990344"/>
            <a:chExt cx="15687536" cy="6737684"/>
          </a:xfrm>
        </p:grpSpPr>
        <p:pic>
          <p:nvPicPr>
            <p:cNvPr id="5" name="Obrázek 4">
              <a:extLst>
                <a:ext uri="{FF2B5EF4-FFF2-40B4-BE49-F238E27FC236}">
                  <a16:creationId xmlns:a16="http://schemas.microsoft.com/office/drawing/2014/main" id="{BA088F13-BCC0-401A-ABAE-51DF6AF635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63900" y="3990344"/>
              <a:ext cx="15687536" cy="4439573"/>
            </a:xfrm>
            <a:prstGeom prst="rect">
              <a:avLst/>
            </a:prstGeom>
          </p:spPr>
        </p:pic>
        <p:sp>
          <p:nvSpPr>
            <p:cNvPr id="6" name="Obdélník 5">
              <a:extLst>
                <a:ext uri="{FF2B5EF4-FFF2-40B4-BE49-F238E27FC236}">
                  <a16:creationId xmlns:a16="http://schemas.microsoft.com/office/drawing/2014/main" id="{882E8806-4867-4B07-BEA8-D7981612BF8D}"/>
                </a:ext>
              </a:extLst>
            </p:cNvPr>
            <p:cNvSpPr/>
            <p:nvPr/>
          </p:nvSpPr>
          <p:spPr>
            <a:xfrm>
              <a:off x="3963900" y="8963442"/>
              <a:ext cx="15687536" cy="1764586"/>
            </a:xfrm>
            <a:prstGeom prst="rect">
              <a:avLst/>
            </a:prstGeom>
            <a:ln w="12700">
              <a:miter lim="400000"/>
            </a:ln>
          </p:spPr>
          <p:txBody>
            <a:bodyPr wrap="square" lIns="50800" tIns="50800" rIns="50800" bIns="50800" anchor="ctr">
              <a:spAutoFit/>
            </a:bodyPr>
            <a:lstStyle/>
            <a:p>
              <a:pPr algn="just">
                <a:lnSpc>
                  <a:spcPct val="100000"/>
                </a:lnSpc>
                <a:spcBef>
                  <a:spcPts val="0"/>
                </a:spcBef>
              </a:pPr>
              <a:r>
                <a:rPr lang="en-US" sz="3600" dirty="0"/>
                <a:t>Hutní montáže, a.s. have completed a comprehensive due diligence process (ESGmetrics) and undergone the Ethixbase 360 forced Labor &amp; Human Trafficking: Risk &amp; Regulation and Anti-Corruption Training  </a:t>
              </a:r>
              <a:endParaRPr lang="en-US" sz="3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146607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Horizontal Timeline"/>
          <p:cNvSpPr txBox="1"/>
          <p:nvPr/>
        </p:nvSpPr>
        <p:spPr>
          <a:xfrm>
            <a:off x="786323" y="1132873"/>
            <a:ext cx="22811374" cy="995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5800" b="1" cap="all" spc="580">
                <a:solidFill>
                  <a:srgbClr val="000000"/>
                </a:solidFill>
              </a:defRPr>
            </a:lvl1pPr>
          </a:lstStyle>
          <a:p>
            <a:r>
              <a:rPr lang="en-US" dirty="0">
                <a:solidFill>
                  <a:srgbClr val="004380"/>
                </a:solidFill>
              </a:rPr>
              <a:t>Corporate </a:t>
            </a:r>
            <a:r>
              <a:rPr lang="cs-CZ" dirty="0">
                <a:solidFill>
                  <a:srgbClr val="004380"/>
                </a:solidFill>
              </a:rPr>
              <a:t>HISTORY </a:t>
            </a:r>
            <a:r>
              <a:rPr lang="en-US" dirty="0">
                <a:solidFill>
                  <a:srgbClr val="004380"/>
                </a:solidFill>
              </a:rPr>
              <a:t>and ownership structure</a:t>
            </a:r>
          </a:p>
        </p:txBody>
      </p:sp>
      <p:grpSp>
        <p:nvGrpSpPr>
          <p:cNvPr id="5" name="Skupina 4">
            <a:extLst>
              <a:ext uri="{FF2B5EF4-FFF2-40B4-BE49-F238E27FC236}">
                <a16:creationId xmlns:a16="http://schemas.microsoft.com/office/drawing/2014/main" id="{D1CCB250-A847-450F-83F1-2D6A43391D20}"/>
              </a:ext>
            </a:extLst>
          </p:cNvPr>
          <p:cNvGrpSpPr/>
          <p:nvPr/>
        </p:nvGrpSpPr>
        <p:grpSpPr>
          <a:xfrm>
            <a:off x="944947" y="5114964"/>
            <a:ext cx="21380924" cy="4566631"/>
            <a:chOff x="1135518" y="5114964"/>
            <a:chExt cx="21380924" cy="4566631"/>
          </a:xfrm>
        </p:grpSpPr>
        <p:sp>
          <p:nvSpPr>
            <p:cNvPr id="95" name="2008"/>
            <p:cNvSpPr txBox="1"/>
            <p:nvPr/>
          </p:nvSpPr>
          <p:spPr>
            <a:xfrm>
              <a:off x="7140221" y="6030664"/>
              <a:ext cx="1186223" cy="687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3800" b="1" spc="0">
                  <a:solidFill>
                    <a:srgbClr val="000000"/>
                  </a:solidFill>
                </a:defRPr>
              </a:lvl1pPr>
            </a:lstStyle>
            <a:p>
              <a:r>
                <a:rPr lang="cs-CZ" dirty="0"/>
                <a:t>1991</a:t>
              </a:r>
              <a:endParaRPr dirty="0"/>
            </a:p>
          </p:txBody>
        </p:sp>
        <p:sp>
          <p:nvSpPr>
            <p:cNvPr id="96" name="Lorem ipsum dolor sit amet, consectetur adipiscing elit. Quisque enim nisl, vulputate quis mi sed, dapibus hendrerit turpis."/>
            <p:cNvSpPr txBox="1"/>
            <p:nvPr/>
          </p:nvSpPr>
          <p:spPr>
            <a:xfrm>
              <a:off x="5989866" y="7269645"/>
              <a:ext cx="3451617" cy="1892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defRPr sz="2000" spc="39">
                  <a:solidFill>
                    <a:srgbClr val="000000"/>
                  </a:solidFill>
                </a:defRPr>
              </a:lvl1pPr>
            </a:lstStyle>
            <a:p>
              <a:r>
                <a:rPr lang="en-US" dirty="0"/>
                <a:t>A joint stock company of Hutní montáže, </a:t>
              </a:r>
              <a:r>
                <a:rPr lang="en-US" dirty="0" err="1"/>
                <a:t>a.s.</a:t>
              </a:r>
              <a:r>
                <a:rPr lang="en-US" dirty="0"/>
                <a:t>, owned 100% by the </a:t>
              </a:r>
              <a:r>
                <a:rPr lang="en-US" dirty="0" err="1"/>
                <a:t>st</a:t>
              </a:r>
              <a:r>
                <a:rPr lang="cs-CZ" dirty="0"/>
                <a:t>a</a:t>
              </a:r>
              <a:r>
                <a:rPr lang="en-US" dirty="0" err="1"/>
                <a:t>te</a:t>
              </a:r>
              <a:r>
                <a:rPr lang="en-US" dirty="0"/>
                <a:t>, was established</a:t>
              </a:r>
            </a:p>
          </p:txBody>
        </p:sp>
        <p:sp>
          <p:nvSpPr>
            <p:cNvPr id="97" name="Connections Made"/>
            <p:cNvSpPr txBox="1"/>
            <p:nvPr/>
          </p:nvSpPr>
          <p:spPr>
            <a:xfrm>
              <a:off x="6879739" y="6694962"/>
              <a:ext cx="1707199"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2000" cap="all" spc="500">
                  <a:solidFill>
                    <a:srgbClr val="A6AAA9"/>
                  </a:solidFill>
                </a:defRPr>
              </a:lvl1pPr>
            </a:lstStyle>
            <a:p>
              <a:r>
                <a:rPr lang="cs-CZ" dirty="0">
                  <a:solidFill>
                    <a:schemeClr val="tx2">
                      <a:lumMod val="75000"/>
                    </a:schemeClr>
                  </a:solidFill>
                </a:rPr>
                <a:t>9 </a:t>
              </a:r>
              <a:r>
                <a:rPr lang="cs-CZ" dirty="0" err="1">
                  <a:solidFill>
                    <a:schemeClr val="tx2">
                      <a:lumMod val="75000"/>
                    </a:schemeClr>
                  </a:solidFill>
                </a:rPr>
                <a:t>march</a:t>
              </a:r>
              <a:endParaRPr dirty="0">
                <a:solidFill>
                  <a:schemeClr val="tx2">
                    <a:lumMod val="75000"/>
                  </a:schemeClr>
                </a:solidFill>
              </a:endParaRPr>
            </a:p>
          </p:txBody>
        </p:sp>
        <p:sp>
          <p:nvSpPr>
            <p:cNvPr id="98" name="2000"/>
            <p:cNvSpPr txBox="1"/>
            <p:nvPr/>
          </p:nvSpPr>
          <p:spPr>
            <a:xfrm>
              <a:off x="2668024" y="6027806"/>
              <a:ext cx="1186223" cy="687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3800" b="1" spc="0">
                  <a:solidFill>
                    <a:srgbClr val="000000"/>
                  </a:solidFill>
                </a:defRPr>
              </a:lvl1pPr>
            </a:lstStyle>
            <a:p>
              <a:r>
                <a:rPr lang="cs-CZ" dirty="0"/>
                <a:t>1953</a:t>
              </a:r>
              <a:endParaRPr dirty="0"/>
            </a:p>
          </p:txBody>
        </p:sp>
        <p:sp>
          <p:nvSpPr>
            <p:cNvPr id="99" name="Lorem ipsum dolor sit amet, consectetur adipiscing elit. Quisque enim nisl, vulputate quis mi sed, dapibus hendrerit turpis."/>
            <p:cNvSpPr txBox="1"/>
            <p:nvPr/>
          </p:nvSpPr>
          <p:spPr>
            <a:xfrm>
              <a:off x="1135518" y="7537162"/>
              <a:ext cx="4251234" cy="143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2000" spc="39">
                  <a:solidFill>
                    <a:srgbClr val="000000"/>
                  </a:solidFill>
                </a:defRPr>
              </a:lvl1pPr>
            </a:lstStyle>
            <a:p>
              <a:r>
                <a:rPr lang="en-US" dirty="0"/>
                <a:t>A national concern of Hutní montáže was established in Ostrava</a:t>
              </a:r>
            </a:p>
          </p:txBody>
        </p:sp>
        <p:sp>
          <p:nvSpPr>
            <p:cNvPr id="100" name="Company Founded"/>
            <p:cNvSpPr txBox="1"/>
            <p:nvPr/>
          </p:nvSpPr>
          <p:spPr>
            <a:xfrm>
              <a:off x="2214378" y="6692104"/>
              <a:ext cx="2093522"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2000" cap="all" spc="500">
                  <a:solidFill>
                    <a:srgbClr val="A6AAA9"/>
                  </a:solidFill>
                </a:defRPr>
              </a:lvl1pPr>
            </a:lstStyle>
            <a:p>
              <a:r>
                <a:rPr lang="cs-CZ" dirty="0">
                  <a:solidFill>
                    <a:schemeClr val="tx2">
                      <a:lumMod val="75000"/>
                    </a:schemeClr>
                  </a:solidFill>
                </a:rPr>
                <a:t>1 </a:t>
              </a:r>
              <a:r>
                <a:rPr lang="en-US" dirty="0" err="1">
                  <a:solidFill>
                    <a:schemeClr val="tx2">
                      <a:lumMod val="75000"/>
                    </a:schemeClr>
                  </a:solidFill>
                </a:rPr>
                <a:t>january</a:t>
              </a:r>
              <a:endParaRPr lang="en-US" dirty="0">
                <a:solidFill>
                  <a:schemeClr val="tx2">
                    <a:lumMod val="75000"/>
                  </a:schemeClr>
                </a:solidFill>
              </a:endParaRPr>
            </a:p>
          </p:txBody>
        </p:sp>
        <p:sp>
          <p:nvSpPr>
            <p:cNvPr id="101" name="2012"/>
            <p:cNvSpPr txBox="1"/>
            <p:nvPr/>
          </p:nvSpPr>
          <p:spPr>
            <a:xfrm>
              <a:off x="16025843" y="5991122"/>
              <a:ext cx="1186223" cy="687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3800" b="1" spc="0">
                  <a:solidFill>
                    <a:srgbClr val="000000"/>
                  </a:solidFill>
                </a:defRPr>
              </a:lvl1pPr>
            </a:lstStyle>
            <a:p>
              <a:r>
                <a:rPr dirty="0"/>
                <a:t>201</a:t>
              </a:r>
              <a:r>
                <a:rPr lang="cs-CZ" dirty="0"/>
                <a:t>7</a:t>
              </a:r>
              <a:endParaRPr dirty="0"/>
            </a:p>
          </p:txBody>
        </p:sp>
        <p:sp>
          <p:nvSpPr>
            <p:cNvPr id="102" name="Lorem ipsum dolor sit amet, consectetur adipiscing elit. Quisque enim nisl, vulputate quis mi sed, dapibus hendrerit turpis."/>
            <p:cNvSpPr txBox="1"/>
            <p:nvPr/>
          </p:nvSpPr>
          <p:spPr>
            <a:xfrm>
              <a:off x="15060044" y="7407344"/>
              <a:ext cx="3108918" cy="143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defRPr sz="2000" spc="39">
                  <a:solidFill>
                    <a:srgbClr val="000000"/>
                  </a:solidFill>
                </a:defRPr>
              </a:lvl1pPr>
            </a:lstStyle>
            <a:p>
              <a:r>
                <a:rPr lang="en-US" dirty="0" err="1"/>
                <a:t>Witkowitz</a:t>
              </a:r>
              <a:r>
                <a:rPr lang="en-US" dirty="0"/>
                <a:t> GW, </a:t>
              </a:r>
              <a:r>
                <a:rPr lang="en-US" dirty="0" err="1"/>
                <a:t>a.s.</a:t>
              </a:r>
              <a:r>
                <a:rPr lang="en-US" dirty="0"/>
                <a:t> becomes the sole owner of Hutní montáže, </a:t>
              </a:r>
              <a:r>
                <a:rPr lang="en-US" dirty="0" err="1"/>
                <a:t>a.s.</a:t>
              </a:r>
              <a:endParaRPr lang="en-US" dirty="0"/>
            </a:p>
          </p:txBody>
        </p:sp>
        <p:sp>
          <p:nvSpPr>
            <p:cNvPr id="103" name="Record Sales"/>
            <p:cNvSpPr txBox="1"/>
            <p:nvPr/>
          </p:nvSpPr>
          <p:spPr>
            <a:xfrm>
              <a:off x="15829482" y="6655420"/>
              <a:ext cx="1578958"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2000" cap="all" spc="500">
                  <a:solidFill>
                    <a:srgbClr val="A6AAA9"/>
                  </a:solidFill>
                </a:defRPr>
              </a:lvl1pPr>
            </a:lstStyle>
            <a:p>
              <a:r>
                <a:rPr lang="cs-CZ" dirty="0">
                  <a:solidFill>
                    <a:schemeClr val="tx2">
                      <a:lumMod val="75000"/>
                    </a:schemeClr>
                  </a:solidFill>
                </a:rPr>
                <a:t>14 </a:t>
              </a:r>
              <a:r>
                <a:rPr lang="cs-CZ" dirty="0" err="1">
                  <a:solidFill>
                    <a:schemeClr val="tx2">
                      <a:lumMod val="75000"/>
                    </a:schemeClr>
                  </a:solidFill>
                </a:rPr>
                <a:t>june</a:t>
              </a:r>
              <a:endParaRPr dirty="0">
                <a:solidFill>
                  <a:schemeClr val="tx2">
                    <a:lumMod val="75000"/>
                  </a:schemeClr>
                </a:solidFill>
              </a:endParaRPr>
            </a:p>
          </p:txBody>
        </p:sp>
        <p:sp>
          <p:nvSpPr>
            <p:cNvPr id="104" name="2018"/>
            <p:cNvSpPr txBox="1"/>
            <p:nvPr/>
          </p:nvSpPr>
          <p:spPr>
            <a:xfrm>
              <a:off x="20482479" y="6027345"/>
              <a:ext cx="1186223" cy="687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3800" b="1" spc="0">
                  <a:solidFill>
                    <a:srgbClr val="000000"/>
                  </a:solidFill>
                </a:defRPr>
              </a:lvl1pPr>
            </a:lstStyle>
            <a:p>
              <a:r>
                <a:rPr dirty="0"/>
                <a:t>20</a:t>
              </a:r>
              <a:r>
                <a:rPr lang="cs-CZ" dirty="0"/>
                <a:t>25</a:t>
              </a:r>
              <a:endParaRPr dirty="0"/>
            </a:p>
          </p:txBody>
        </p:sp>
        <p:sp>
          <p:nvSpPr>
            <p:cNvPr id="105" name="Lorem ipsum dolor sit amet, consectetur adipiscing elit. Quisque enim nisl, vulputate quis mi sed, dapibus hendrerit turpis."/>
            <p:cNvSpPr txBox="1"/>
            <p:nvPr/>
          </p:nvSpPr>
          <p:spPr>
            <a:xfrm>
              <a:off x="19542101" y="7327681"/>
              <a:ext cx="2974341" cy="2353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defRPr sz="2000" spc="39">
                  <a:solidFill>
                    <a:srgbClr val="000000"/>
                  </a:solidFill>
                </a:defRPr>
              </a:lvl1pPr>
            </a:lstStyle>
            <a:p>
              <a:r>
                <a:rPr lang="en-US" dirty="0"/>
                <a:t>Hutní montáže, </a:t>
              </a:r>
              <a:r>
                <a:rPr lang="en-US" dirty="0" err="1"/>
                <a:t>a.s.</a:t>
              </a:r>
              <a:r>
                <a:rPr lang="en-US" dirty="0"/>
                <a:t> became part of </a:t>
              </a:r>
              <a:r>
                <a:rPr lang="en-US" dirty="0" err="1"/>
                <a:t>Geosan</a:t>
              </a:r>
              <a:r>
                <a:rPr lang="en-US" dirty="0"/>
                <a:t> Group, the sole owner being </a:t>
              </a:r>
              <a:r>
                <a:rPr lang="en-US" dirty="0" err="1"/>
                <a:t>Geosan</a:t>
              </a:r>
              <a:r>
                <a:rPr lang="en-US" dirty="0"/>
                <a:t> </a:t>
              </a:r>
              <a:r>
                <a:rPr lang="en-US" dirty="0" err="1"/>
                <a:t>Pozemní</a:t>
              </a:r>
              <a:r>
                <a:rPr lang="en-US" dirty="0"/>
                <a:t> </a:t>
              </a:r>
              <a:r>
                <a:rPr lang="en-US" dirty="0" err="1"/>
                <a:t>stavby</a:t>
              </a:r>
              <a:r>
                <a:rPr lang="en-US" dirty="0"/>
                <a:t>, </a:t>
              </a:r>
              <a:r>
                <a:rPr lang="en-US" dirty="0" err="1"/>
                <a:t>a.s.</a:t>
              </a:r>
              <a:endParaRPr lang="en-US" dirty="0"/>
            </a:p>
          </p:txBody>
        </p:sp>
        <p:sp>
          <p:nvSpPr>
            <p:cNvPr id="109" name="Happy Customers"/>
            <p:cNvSpPr txBox="1"/>
            <p:nvPr/>
          </p:nvSpPr>
          <p:spPr>
            <a:xfrm>
              <a:off x="19852793" y="6714713"/>
              <a:ext cx="2300310"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2000" cap="all" spc="500">
                  <a:solidFill>
                    <a:srgbClr val="A6AAA9"/>
                  </a:solidFill>
                </a:defRPr>
              </a:lvl1pPr>
            </a:lstStyle>
            <a:p>
              <a:r>
                <a:rPr lang="cs-CZ" dirty="0">
                  <a:solidFill>
                    <a:schemeClr val="tx2">
                      <a:lumMod val="75000"/>
                    </a:schemeClr>
                  </a:solidFill>
                </a:rPr>
                <a:t>22 </a:t>
              </a:r>
              <a:r>
                <a:rPr lang="cs-CZ" dirty="0" err="1">
                  <a:solidFill>
                    <a:schemeClr val="tx2">
                      <a:lumMod val="75000"/>
                    </a:schemeClr>
                  </a:solidFill>
                </a:rPr>
                <a:t>january</a:t>
              </a:r>
              <a:endParaRPr dirty="0">
                <a:solidFill>
                  <a:schemeClr val="tx2">
                    <a:lumMod val="75000"/>
                  </a:schemeClr>
                </a:solidFill>
              </a:endParaRPr>
            </a:p>
          </p:txBody>
        </p:sp>
        <p:grpSp>
          <p:nvGrpSpPr>
            <p:cNvPr id="4" name="Skupina 3">
              <a:extLst>
                <a:ext uri="{FF2B5EF4-FFF2-40B4-BE49-F238E27FC236}">
                  <a16:creationId xmlns:a16="http://schemas.microsoft.com/office/drawing/2014/main" id="{F30E608A-0C17-4BE2-B664-F8CC4F58A4C3}"/>
                </a:ext>
              </a:extLst>
            </p:cNvPr>
            <p:cNvGrpSpPr/>
            <p:nvPr/>
          </p:nvGrpSpPr>
          <p:grpSpPr>
            <a:xfrm>
              <a:off x="3012261" y="5114964"/>
              <a:ext cx="18271012" cy="566468"/>
              <a:chOff x="2628788" y="5117841"/>
              <a:chExt cx="18271012" cy="566468"/>
            </a:xfrm>
          </p:grpSpPr>
          <p:grpSp>
            <p:nvGrpSpPr>
              <p:cNvPr id="2" name="Skupina 1">
                <a:extLst>
                  <a:ext uri="{FF2B5EF4-FFF2-40B4-BE49-F238E27FC236}">
                    <a16:creationId xmlns:a16="http://schemas.microsoft.com/office/drawing/2014/main" id="{C5BE7026-0D3C-4728-930D-E4B6E2616E93}"/>
                  </a:ext>
                </a:extLst>
              </p:cNvPr>
              <p:cNvGrpSpPr/>
              <p:nvPr/>
            </p:nvGrpSpPr>
            <p:grpSpPr>
              <a:xfrm>
                <a:off x="2628788" y="5143385"/>
                <a:ext cx="18271012" cy="540924"/>
                <a:chOff x="1981674" y="5810542"/>
                <a:chExt cx="18271012" cy="540924"/>
              </a:xfrm>
            </p:grpSpPr>
            <p:sp>
              <p:nvSpPr>
                <p:cNvPr id="108" name="Čára"/>
                <p:cNvSpPr/>
                <p:nvPr/>
              </p:nvSpPr>
              <p:spPr>
                <a:xfrm>
                  <a:off x="2185691" y="6097466"/>
                  <a:ext cx="17892000" cy="1"/>
                </a:xfrm>
                <a:prstGeom prst="line">
                  <a:avLst/>
                </a:prstGeom>
                <a:ln w="25400">
                  <a:solidFill>
                    <a:srgbClr val="000000"/>
                  </a:solidFill>
                  <a:miter lim="400000"/>
                </a:ln>
              </p:spPr>
              <p:txBody>
                <a:bodyPr lIns="0" tIns="0" rIns="0" bIns="0"/>
                <a:lstStyle/>
                <a:p>
                  <a:pPr defTabSz="457200">
                    <a:lnSpc>
                      <a:spcPct val="100000"/>
                    </a:lnSpc>
                    <a:spcBef>
                      <a:spcPts val="0"/>
                    </a:spcBef>
                    <a:defRPr sz="1200" spc="0">
                      <a:solidFill>
                        <a:srgbClr val="000000"/>
                      </a:solidFill>
                      <a:latin typeface="+mn-lt"/>
                      <a:ea typeface="+mn-ea"/>
                      <a:cs typeface="+mn-cs"/>
                      <a:sym typeface="FenomenSans-Regular"/>
                    </a:defRPr>
                  </a:pPr>
                  <a:endParaRPr/>
                </a:p>
              </p:txBody>
            </p:sp>
            <p:sp>
              <p:nvSpPr>
                <p:cNvPr id="110" name="Čtverec"/>
                <p:cNvSpPr/>
                <p:nvPr/>
              </p:nvSpPr>
              <p:spPr>
                <a:xfrm>
                  <a:off x="6431088" y="5820051"/>
                  <a:ext cx="508001"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dirty="0">
                    <a:solidFill>
                      <a:srgbClr val="0A169A"/>
                    </a:solidFill>
                  </a:endParaRPr>
                </a:p>
              </p:txBody>
            </p:sp>
            <p:sp>
              <p:nvSpPr>
                <p:cNvPr id="111" name="Čtverec"/>
                <p:cNvSpPr/>
                <p:nvPr/>
              </p:nvSpPr>
              <p:spPr>
                <a:xfrm>
                  <a:off x="1981674" y="5843465"/>
                  <a:ext cx="508001"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sp>
              <p:nvSpPr>
                <p:cNvPr id="112" name="Čtverec"/>
                <p:cNvSpPr/>
                <p:nvPr/>
              </p:nvSpPr>
              <p:spPr>
                <a:xfrm>
                  <a:off x="15329916" y="5843464"/>
                  <a:ext cx="508001"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sp>
              <p:nvSpPr>
                <p:cNvPr id="113" name="Čtverec"/>
                <p:cNvSpPr/>
                <p:nvPr/>
              </p:nvSpPr>
              <p:spPr>
                <a:xfrm>
                  <a:off x="19744685" y="5810542"/>
                  <a:ext cx="508001"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grpSp>
          <p:sp>
            <p:nvSpPr>
              <p:cNvPr id="24" name="Čtverec">
                <a:extLst>
                  <a:ext uri="{FF2B5EF4-FFF2-40B4-BE49-F238E27FC236}">
                    <a16:creationId xmlns:a16="http://schemas.microsoft.com/office/drawing/2014/main" id="{D83E32A8-4C22-412E-83D3-2166C862786D}"/>
                  </a:ext>
                </a:extLst>
              </p:cNvPr>
              <p:cNvSpPr/>
              <p:nvPr/>
            </p:nvSpPr>
            <p:spPr>
              <a:xfrm>
                <a:off x="11527616" y="5117841"/>
                <a:ext cx="508001" cy="508001"/>
              </a:xfrm>
              <a:prstGeom prst="rect">
                <a:avLst/>
              </a:prstGeom>
              <a:solidFill>
                <a:srgbClr val="EB6608"/>
              </a:solidFill>
              <a:ln w="12700">
                <a:miter lim="400000"/>
              </a:ln>
            </p:spPr>
            <p:txBody>
              <a:bodyPr lIns="50800" tIns="50800" rIns="50800" bIns="50800" anchor="ctr"/>
              <a:lstStyle/>
              <a:p>
                <a:pPr algn="ctr">
                  <a:lnSpc>
                    <a:spcPct val="120000"/>
                  </a:lnSpc>
                  <a:spcBef>
                    <a:spcPts val="0"/>
                  </a:spcBef>
                  <a:defRPr sz="3200" spc="64">
                    <a:solidFill>
                      <a:srgbClr val="5E5E5E"/>
                    </a:solidFill>
                    <a:latin typeface="+mn-lt"/>
                    <a:ea typeface="+mn-ea"/>
                    <a:cs typeface="+mn-cs"/>
                    <a:sym typeface="FenomenSans-Regular"/>
                  </a:defRPr>
                </a:pPr>
                <a:endParaRPr>
                  <a:solidFill>
                    <a:srgbClr val="0A169A"/>
                  </a:solidFill>
                </a:endParaRPr>
              </a:p>
            </p:txBody>
          </p:sp>
        </p:grpSp>
        <p:sp>
          <p:nvSpPr>
            <p:cNvPr id="26" name="2012">
              <a:extLst>
                <a:ext uri="{FF2B5EF4-FFF2-40B4-BE49-F238E27FC236}">
                  <a16:creationId xmlns:a16="http://schemas.microsoft.com/office/drawing/2014/main" id="{A9DCDA41-EE52-47AD-8155-197B992AC922}"/>
                </a:ext>
              </a:extLst>
            </p:cNvPr>
            <p:cNvSpPr txBox="1"/>
            <p:nvPr/>
          </p:nvSpPr>
          <p:spPr>
            <a:xfrm>
              <a:off x="11631588" y="6023440"/>
              <a:ext cx="1186222" cy="687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3800" b="1" spc="0">
                  <a:solidFill>
                    <a:srgbClr val="000000"/>
                  </a:solidFill>
                </a:defRPr>
              </a:lvl1pPr>
            </a:lstStyle>
            <a:p>
              <a:r>
                <a:rPr dirty="0"/>
                <a:t>201</a:t>
              </a:r>
              <a:r>
                <a:rPr lang="cs-CZ" dirty="0"/>
                <a:t>3</a:t>
              </a:r>
              <a:endParaRPr dirty="0"/>
            </a:p>
          </p:txBody>
        </p:sp>
        <p:sp>
          <p:nvSpPr>
            <p:cNvPr id="27" name="Lorem ipsum dolor sit amet, consectetur adipiscing elit. Quisque enim nisl, vulputate quis mi sed, dapibus hendrerit turpis.">
              <a:extLst>
                <a:ext uri="{FF2B5EF4-FFF2-40B4-BE49-F238E27FC236}">
                  <a16:creationId xmlns:a16="http://schemas.microsoft.com/office/drawing/2014/main" id="{CF9B3A5B-B7D0-4473-A321-C71C6CFC7151}"/>
                </a:ext>
              </a:extLst>
            </p:cNvPr>
            <p:cNvSpPr txBox="1"/>
            <p:nvPr/>
          </p:nvSpPr>
          <p:spPr>
            <a:xfrm>
              <a:off x="10607819" y="7305869"/>
              <a:ext cx="3108918" cy="1892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defRPr sz="2000" spc="39">
                  <a:solidFill>
                    <a:srgbClr val="000000"/>
                  </a:solidFill>
                </a:defRPr>
              </a:lvl1pPr>
            </a:lstStyle>
            <a:p>
              <a:r>
                <a:rPr lang="en-US" dirty="0" err="1"/>
                <a:t>Vítkovice</a:t>
              </a:r>
              <a:r>
                <a:rPr lang="en-US" dirty="0"/>
                <a:t> Heavy Machinery, a. s., became</a:t>
              </a:r>
              <a:r>
                <a:rPr lang="cs-CZ" dirty="0"/>
                <a:t> </a:t>
              </a:r>
              <a:r>
                <a:rPr lang="cs-CZ" dirty="0" err="1"/>
                <a:t>the</a:t>
              </a:r>
              <a:r>
                <a:rPr lang="cs-CZ" dirty="0"/>
                <a:t> minor </a:t>
              </a:r>
              <a:r>
                <a:rPr lang="en-US" dirty="0"/>
                <a:t>shareholder of the company </a:t>
              </a:r>
            </a:p>
          </p:txBody>
        </p:sp>
        <p:sp>
          <p:nvSpPr>
            <p:cNvPr id="28" name="Record Sales">
              <a:extLst>
                <a:ext uri="{FF2B5EF4-FFF2-40B4-BE49-F238E27FC236}">
                  <a16:creationId xmlns:a16="http://schemas.microsoft.com/office/drawing/2014/main" id="{BF00A2B7-7577-4EA1-8DF9-49F0E7D15991}"/>
                </a:ext>
              </a:extLst>
            </p:cNvPr>
            <p:cNvSpPr txBox="1"/>
            <p:nvPr/>
          </p:nvSpPr>
          <p:spPr>
            <a:xfrm>
              <a:off x="11017645" y="6687738"/>
              <a:ext cx="2414122"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spcBef>
                  <a:spcPts val="0"/>
                </a:spcBef>
                <a:defRPr sz="2000" cap="all" spc="500">
                  <a:solidFill>
                    <a:srgbClr val="A6AAA9"/>
                  </a:solidFill>
                </a:defRPr>
              </a:lvl1pPr>
            </a:lstStyle>
            <a:p>
              <a:r>
                <a:rPr lang="cs-CZ" dirty="0">
                  <a:solidFill>
                    <a:schemeClr val="tx2">
                      <a:lumMod val="75000"/>
                    </a:schemeClr>
                  </a:solidFill>
                </a:rPr>
                <a:t>1 DECEMBER</a:t>
              </a:r>
              <a:endParaRPr dirty="0">
                <a:solidFill>
                  <a:schemeClr val="tx2">
                    <a:lumMod val="75000"/>
                  </a:schemeClr>
                </a:solidFill>
              </a:endParaRPr>
            </a:p>
          </p:txBody>
        </p:sp>
      </p:grpSp>
    </p:spTree>
  </p:cSld>
  <p:clrMapOvr>
    <a:masterClrMapping/>
  </p:clrMapOvr>
  <p:transition spd="med"/>
</p:sld>
</file>

<file path=ppt/theme/theme1.xml><?xml version="1.0" encoding="utf-8"?>
<a:theme xmlns:a="http://schemas.openxmlformats.org/drawingml/2006/main" name="White">
  <a:themeElements>
    <a:clrScheme name="Vlastní 5">
      <a:dk1>
        <a:srgbClr val="000000"/>
      </a:dk1>
      <a:lt1>
        <a:srgbClr val="FFFFFF"/>
      </a:lt1>
      <a:dk2>
        <a:srgbClr val="969696"/>
      </a:dk2>
      <a:lt2>
        <a:srgbClr val="D5D5D5"/>
      </a:lt2>
      <a:accent1>
        <a:srgbClr val="00A0DF"/>
      </a:accent1>
      <a:accent2>
        <a:srgbClr val="00A98F"/>
      </a:accent2>
      <a:accent3>
        <a:srgbClr val="4C86A0"/>
      </a:accent3>
      <a:accent4>
        <a:srgbClr val="2A7DE1"/>
      </a:accent4>
      <a:accent5>
        <a:srgbClr val="CE0E2C"/>
      </a:accent5>
      <a:accent6>
        <a:srgbClr val="FF5100"/>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5F5F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20000"/>
          </a:lnSpc>
          <a:spcBef>
            <a:spcPts val="0"/>
          </a:spcBef>
          <a:spcAft>
            <a:spcPts val="0"/>
          </a:spcAft>
          <a:buClrTx/>
          <a:buSzTx/>
          <a:buFontTx/>
          <a:buNone/>
          <a:tabLst/>
          <a:defRPr kumimoji="0" sz="3200" b="0" i="0" u="none" strike="noStrike" cap="none" spc="64" normalizeH="0" baseline="0">
            <a:ln>
              <a:noFill/>
            </a:ln>
            <a:solidFill>
              <a:srgbClr val="5E5E5E"/>
            </a:solidFill>
            <a:effectLst/>
            <a:uFillTx/>
            <a:latin typeface="+mn-lt"/>
            <a:ea typeface="+mn-ea"/>
            <a:cs typeface="+mn-cs"/>
            <a:sym typeface="FenomenSans-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A6AAA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4500"/>
          </a:spcBef>
          <a:spcAft>
            <a:spcPts val="0"/>
          </a:spcAft>
          <a:buClrTx/>
          <a:buSzTx/>
          <a:buFontTx/>
          <a:buNone/>
          <a:tabLst/>
          <a:defRPr kumimoji="0" sz="2400" b="0" i="0" u="none" strike="noStrike" cap="none" spc="48" normalizeH="0" baseline="0">
            <a:ln>
              <a:noFill/>
            </a:ln>
            <a:solidFill>
              <a:srgbClr val="53585F"/>
            </a:solidFill>
            <a:effectLst/>
            <a:uFillTx/>
            <a:latin typeface="+mj-lt"/>
            <a:ea typeface="+mj-ea"/>
            <a:cs typeface="+mj-cs"/>
            <a:sym typeface="Fenom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Fenomen Sans"/>
        <a:ea typeface="Fenomen Sans"/>
        <a:cs typeface="Fenomen Sans"/>
      </a:majorFont>
      <a:minorFont>
        <a:latin typeface="FenomenSans-Regular"/>
        <a:ea typeface="FenomenSans-Regular"/>
        <a:cs typeface="FenomenSan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5F5F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20000"/>
          </a:lnSpc>
          <a:spcBef>
            <a:spcPts val="0"/>
          </a:spcBef>
          <a:spcAft>
            <a:spcPts val="0"/>
          </a:spcAft>
          <a:buClrTx/>
          <a:buSzTx/>
          <a:buFontTx/>
          <a:buNone/>
          <a:tabLst/>
          <a:defRPr kumimoji="0" sz="3200" b="0" i="0" u="none" strike="noStrike" cap="none" spc="64" normalizeH="0" baseline="0">
            <a:ln>
              <a:noFill/>
            </a:ln>
            <a:solidFill>
              <a:srgbClr val="5E5E5E"/>
            </a:solidFill>
            <a:effectLst/>
            <a:uFillTx/>
            <a:latin typeface="+mn-lt"/>
            <a:ea typeface="+mn-ea"/>
            <a:cs typeface="+mn-cs"/>
            <a:sym typeface="FenomenSans-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A6AAA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4500"/>
          </a:spcBef>
          <a:spcAft>
            <a:spcPts val="0"/>
          </a:spcAft>
          <a:buClrTx/>
          <a:buSzTx/>
          <a:buFontTx/>
          <a:buNone/>
          <a:tabLst/>
          <a:defRPr kumimoji="0" sz="2400" b="0" i="0" u="none" strike="noStrike" cap="none" spc="48" normalizeH="0" baseline="0">
            <a:ln>
              <a:noFill/>
            </a:ln>
            <a:solidFill>
              <a:srgbClr val="53585F"/>
            </a:solidFill>
            <a:effectLst/>
            <a:uFillTx/>
            <a:latin typeface="+mj-lt"/>
            <a:ea typeface="+mj-ea"/>
            <a:cs typeface="+mj-cs"/>
            <a:sym typeface="Fenom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6C89E50-70AB-4AF5-A823-588A92521055}">
  <we:reference id="wa200005566" version="3.0.0.3" store="cs-CZ" storeType="OMEX"/>
  <we:alternateReferences>
    <we:reference id="wa200005566" version="3.0.0.3"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59ce451-bc53-4b03-ab91-a666b5e40d0e">
      <Terms xmlns="http://schemas.microsoft.com/office/infopath/2007/PartnerControls"/>
    </lcf76f155ced4ddcb4097134ff3c332f>
    <TaxCatchAll xmlns="aa0d5d33-9593-41df-addb-09cf2d48631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9581E2AAE6AC343A7BDBFB125DBB7D4" ma:contentTypeVersion="16" ma:contentTypeDescription="Vytvoří nový dokument" ma:contentTypeScope="" ma:versionID="41f10245b89ea7f6d3c425a4cfa11439">
  <xsd:schema xmlns:xsd="http://www.w3.org/2001/XMLSchema" xmlns:xs="http://www.w3.org/2001/XMLSchema" xmlns:p="http://schemas.microsoft.com/office/2006/metadata/properties" xmlns:ns2="259ce451-bc53-4b03-ab91-a666b5e40d0e" xmlns:ns3="aa0d5d33-9593-41df-addb-09cf2d48631b" targetNamespace="http://schemas.microsoft.com/office/2006/metadata/properties" ma:root="true" ma:fieldsID="69f8ee9abe95eb731519fd37f53a5b09" ns2:_="" ns3:_="">
    <xsd:import namespace="259ce451-bc53-4b03-ab91-a666b5e40d0e"/>
    <xsd:import namespace="aa0d5d33-9593-41df-addb-09cf2d48631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9ce451-bc53-4b03-ab91-a666b5e40d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Značky obrázků" ma:readOnly="false" ma:fieldId="{5cf76f15-5ced-4ddc-b409-7134ff3c332f}" ma:taxonomyMulti="true" ma:sspId="0a8f47ef-5b4b-4515-b9c7-57f6d03569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0d5d33-9593-41df-addb-09cf2d48631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e92f409-104a-4f0e-aae0-460eea761e40}" ma:internalName="TaxCatchAll" ma:showField="CatchAllData" ma:web="aa0d5d33-9593-41df-addb-09cf2d48631b">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D71D4D-BE04-4E9F-8F75-ED59643F781C}">
  <ds:schemaRefs>
    <ds:schemaRef ds:uri="http://schemas.microsoft.com/office/2006/metadata/properties"/>
    <ds:schemaRef ds:uri="http://www.w3.org/XML/1998/namespace"/>
    <ds:schemaRef ds:uri="http://purl.org/dc/elements/1.1/"/>
    <ds:schemaRef ds:uri="http://purl.org/dc/dcmitype/"/>
    <ds:schemaRef ds:uri="aa0d5d33-9593-41df-addb-09cf2d48631b"/>
    <ds:schemaRef ds:uri="http://schemas.microsoft.com/office/infopath/2007/PartnerControls"/>
    <ds:schemaRef ds:uri="http://schemas.microsoft.com/office/2006/documentManagement/types"/>
    <ds:schemaRef ds:uri="http://schemas.openxmlformats.org/package/2006/metadata/core-properties"/>
    <ds:schemaRef ds:uri="259ce451-bc53-4b03-ab91-a666b5e40d0e"/>
    <ds:schemaRef ds:uri="http://purl.org/dc/terms/"/>
  </ds:schemaRefs>
</ds:datastoreItem>
</file>

<file path=customXml/itemProps2.xml><?xml version="1.0" encoding="utf-8"?>
<ds:datastoreItem xmlns:ds="http://schemas.openxmlformats.org/officeDocument/2006/customXml" ds:itemID="{8E4E2227-ED74-448D-A3EA-7A637BE517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9ce451-bc53-4b03-ab91-a666b5e40d0e"/>
    <ds:schemaRef ds:uri="aa0d5d33-9593-41df-addb-09cf2d4863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02CB37-3E8A-476B-AF6D-C02E657CA1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6923</TotalTime>
  <Words>3950</Words>
  <Application>Microsoft Macintosh PowerPoint</Application>
  <PresentationFormat>Vlastní</PresentationFormat>
  <Paragraphs>456</Paragraphs>
  <Slides>39</Slides>
  <Notes>8</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39</vt:i4>
      </vt:variant>
    </vt:vector>
  </HeadingPairs>
  <TitlesOfParts>
    <vt:vector size="43" baseType="lpstr">
      <vt:lpstr>Arial</vt:lpstr>
      <vt:lpstr>Fenomen Sans</vt:lpstr>
      <vt:lpstr>FenomenSans-Regular</vt:lpstr>
      <vt:lpstr>White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Pulary Ostrava</dc:creator>
  <cp:lastModifiedBy>Ondřej Firla</cp:lastModifiedBy>
  <cp:revision>205</cp:revision>
  <dcterms:modified xsi:type="dcterms:W3CDTF">2025-09-11T08:09:27Z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0x01010049581E2AAE6AC343A7BDBFB125DBB7D4</vt:lpwstr>
  </property>
  <property fmtid="{D5CDD505-2E9C-101B-9397-08002B2CF9AE}" pid="3" name="MediaServiceImageTags">
    <vt:lpwstr/>
  </property>
</Properties>
</file>